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7"/>
  </p:notesMasterIdLst>
  <p:sldIdLst>
    <p:sldId id="256" r:id="rId2"/>
    <p:sldId id="285" r:id="rId3"/>
    <p:sldId id="277" r:id="rId4"/>
    <p:sldId id="257" r:id="rId5"/>
    <p:sldId id="377" r:id="rId6"/>
    <p:sldId id="258" r:id="rId7"/>
    <p:sldId id="259" r:id="rId8"/>
    <p:sldId id="309" r:id="rId9"/>
    <p:sldId id="379" r:id="rId10"/>
    <p:sldId id="321" r:id="rId11"/>
    <p:sldId id="427" r:id="rId12"/>
    <p:sldId id="311" r:id="rId13"/>
    <p:sldId id="280" r:id="rId14"/>
    <p:sldId id="312" r:id="rId15"/>
    <p:sldId id="397" r:id="rId16"/>
    <p:sldId id="409" r:id="rId17"/>
    <p:sldId id="391" r:id="rId18"/>
    <p:sldId id="414" r:id="rId19"/>
    <p:sldId id="389" r:id="rId20"/>
    <p:sldId id="416" r:id="rId21"/>
    <p:sldId id="403" r:id="rId22"/>
    <p:sldId id="319" r:id="rId23"/>
    <p:sldId id="387" r:id="rId24"/>
    <p:sldId id="406" r:id="rId25"/>
    <p:sldId id="428" r:id="rId26"/>
    <p:sldId id="385" r:id="rId27"/>
    <p:sldId id="417" r:id="rId28"/>
    <p:sldId id="418" r:id="rId29"/>
    <p:sldId id="426" r:id="rId30"/>
    <p:sldId id="395" r:id="rId31"/>
    <p:sldId id="383" r:id="rId32"/>
    <p:sldId id="380" r:id="rId33"/>
    <p:sldId id="283" r:id="rId34"/>
    <p:sldId id="284" r:id="rId35"/>
    <p:sldId id="288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DBC5F753-5A9A-42AC-848B-9BF88D9FE208}">
          <p14:sldIdLst>
            <p14:sldId id="256"/>
            <p14:sldId id="285"/>
            <p14:sldId id="277"/>
            <p14:sldId id="257"/>
            <p14:sldId id="377"/>
            <p14:sldId id="258"/>
            <p14:sldId id="259"/>
            <p14:sldId id="309"/>
            <p14:sldId id="379"/>
            <p14:sldId id="321"/>
            <p14:sldId id="427"/>
            <p14:sldId id="311"/>
            <p14:sldId id="280"/>
            <p14:sldId id="312"/>
            <p14:sldId id="397"/>
            <p14:sldId id="409"/>
            <p14:sldId id="391"/>
            <p14:sldId id="414"/>
            <p14:sldId id="389"/>
            <p14:sldId id="416"/>
            <p14:sldId id="403"/>
            <p14:sldId id="319"/>
            <p14:sldId id="387"/>
            <p14:sldId id="406"/>
            <p14:sldId id="428"/>
            <p14:sldId id="385"/>
            <p14:sldId id="417"/>
            <p14:sldId id="418"/>
            <p14:sldId id="426"/>
            <p14:sldId id="395"/>
            <p14:sldId id="383"/>
            <p14:sldId id="380"/>
            <p14:sldId id="283"/>
            <p14:sldId id="284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4" autoAdjust="0"/>
    <p:restoredTop sz="85820" autoAdjust="0"/>
  </p:normalViewPr>
  <p:slideViewPr>
    <p:cSldViewPr snapToGrid="0">
      <p:cViewPr varScale="1">
        <p:scale>
          <a:sx n="78" d="100"/>
          <a:sy n="7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92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21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ceba84788_0_2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ceba84788_0_2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53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ceba84788_0_2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ceba84788_0_2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50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48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9653453a3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9653453a3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54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87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814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609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327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32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9653453a3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9653453a3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88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8ceba84788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8ceba84788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30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186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071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02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9653453a3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9653453a3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069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99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031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9653453a3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9653453a3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4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696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881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93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9653453a32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9653453a32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122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ceba8478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ceba8478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781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9653453a3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9653453a3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649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9653453a32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9653453a32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55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8ceba84788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8ceba84788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793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8c835154f2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8c835154f2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74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8ceba84788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8ceba84788_0_2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1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ceba84788_0_2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ceba84788_0_2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23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9653453a32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9653453a32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62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9653453a3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9653453a3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73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8ceba84788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8ceba84788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04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8ceba84788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8ceba84788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3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9653453a32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9653453a32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38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2770">
            <a:off x="3143723" y="-723971"/>
            <a:ext cx="8629335" cy="7691461"/>
            <a:chOff x="1543903" y="1051131"/>
            <a:chExt cx="4579322" cy="4218197"/>
          </a:xfrm>
        </p:grpSpPr>
        <p:sp>
          <p:nvSpPr>
            <p:cNvPr id="12" name="Google Shape;12;p2"/>
            <p:cNvSpPr/>
            <p:nvPr/>
          </p:nvSpPr>
          <p:spPr>
            <a:xfrm>
              <a:off x="1543903" y="1051131"/>
              <a:ext cx="4579322" cy="4218197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s and descriptions">
  <p:cSld name="CUSTOM_4">
    <p:bg>
      <p:bgPr>
        <a:solidFill>
          <a:schemeClr val="accent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6562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33613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6066450" y="2233331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60664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7"/>
          </p:nvPr>
        </p:nvSpPr>
        <p:spPr>
          <a:xfrm>
            <a:off x="656250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8"/>
          </p:nvPr>
        </p:nvSpPr>
        <p:spPr>
          <a:xfrm>
            <a:off x="656250" y="373966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9"/>
          </p:nvPr>
        </p:nvSpPr>
        <p:spPr>
          <a:xfrm>
            <a:off x="3361350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13"/>
          </p:nvPr>
        </p:nvSpPr>
        <p:spPr>
          <a:xfrm>
            <a:off x="3361350" y="373966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4"/>
          </p:nvPr>
        </p:nvSpPr>
        <p:spPr>
          <a:xfrm>
            <a:off x="6066450" y="40847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5"/>
          </p:nvPr>
        </p:nvSpPr>
        <p:spPr>
          <a:xfrm>
            <a:off x="6066450" y="373966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32300" y="124277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 idx="17" hasCustomPrompt="1"/>
          </p:nvPr>
        </p:nvSpPr>
        <p:spPr>
          <a:xfrm>
            <a:off x="1532300" y="30844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 idx="18" hasCustomPrompt="1"/>
          </p:nvPr>
        </p:nvSpPr>
        <p:spPr>
          <a:xfrm>
            <a:off x="4237450" y="12428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idx="19" hasCustomPrompt="1"/>
          </p:nvPr>
        </p:nvSpPr>
        <p:spPr>
          <a:xfrm>
            <a:off x="4237500" y="30844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20" hasCustomPrompt="1"/>
          </p:nvPr>
        </p:nvSpPr>
        <p:spPr>
          <a:xfrm>
            <a:off x="6942450" y="1242825"/>
            <a:ext cx="669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42300" y="3084425"/>
            <a:ext cx="6693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067250" y="445025"/>
            <a:ext cx="70095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deas">
  <p:cSld name="CUSTOM_7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 rot="277656">
            <a:off x="-844066" y="-1942522"/>
            <a:ext cx="10832132" cy="10325869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85800" y="53832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4995225" y="3012245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2"/>
          </p:nvPr>
        </p:nvSpPr>
        <p:spPr>
          <a:xfrm>
            <a:off x="4995225" y="2672145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3"/>
          </p:nvPr>
        </p:nvSpPr>
        <p:spPr>
          <a:xfrm>
            <a:off x="4995225" y="4046636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4"/>
          </p:nvPr>
        </p:nvSpPr>
        <p:spPr>
          <a:xfrm>
            <a:off x="4995225" y="370653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5"/>
          </p:nvPr>
        </p:nvSpPr>
        <p:spPr>
          <a:xfrm>
            <a:off x="4995225" y="1977865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6"/>
          </p:nvPr>
        </p:nvSpPr>
        <p:spPr>
          <a:xfrm>
            <a:off x="4995225" y="163776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7"/>
          </p:nvPr>
        </p:nvSpPr>
        <p:spPr>
          <a:xfrm>
            <a:off x="4993825" y="943488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8"/>
          </p:nvPr>
        </p:nvSpPr>
        <p:spPr>
          <a:xfrm>
            <a:off x="4993825" y="603388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bg>
      <p:bgPr>
        <a:solidFill>
          <a:schemeClr val="accent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156" name="Google Shape;156;p21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0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656250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2"/>
          </p:nvPr>
        </p:nvSpPr>
        <p:spPr>
          <a:xfrm>
            <a:off x="3672425" y="3184400"/>
            <a:ext cx="17991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963925" y="3184400"/>
            <a:ext cx="17991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6381025" y="3184400"/>
            <a:ext cx="17991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5"/>
          </p:nvPr>
        </p:nvSpPr>
        <p:spPr>
          <a:xfrm>
            <a:off x="3361350" y="2906424"/>
            <a:ext cx="24213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3361350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7"/>
          </p:nvPr>
        </p:nvSpPr>
        <p:spPr>
          <a:xfrm>
            <a:off x="6066450" y="2906424"/>
            <a:ext cx="24213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8"/>
          </p:nvPr>
        </p:nvSpPr>
        <p:spPr>
          <a:xfrm>
            <a:off x="6066450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9"/>
          </p:nvPr>
        </p:nvSpPr>
        <p:spPr>
          <a:xfrm>
            <a:off x="656250" y="2906424"/>
            <a:ext cx="24213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">
    <p:bg>
      <p:bgPr>
        <a:solidFill>
          <a:schemeClr val="accent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4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181" name="Google Shape;181;p2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5"/>
          <p:cNvGrpSpPr/>
          <p:nvPr/>
        </p:nvGrpSpPr>
        <p:grpSpPr>
          <a:xfrm rot="1351459">
            <a:off x="-548941" y="-2589869"/>
            <a:ext cx="10242340" cy="9846873"/>
            <a:chOff x="1786775" y="1002200"/>
            <a:chExt cx="3861800" cy="3712875"/>
          </a:xfrm>
        </p:grpSpPr>
        <p:sp>
          <p:nvSpPr>
            <p:cNvPr id="187" name="Google Shape;187;p25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1"/>
          </p:nvPr>
        </p:nvSpPr>
        <p:spPr>
          <a:xfrm>
            <a:off x="3013825" y="3139792"/>
            <a:ext cx="16341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2"/>
          </p:nvPr>
        </p:nvSpPr>
        <p:spPr>
          <a:xfrm>
            <a:off x="3280904" y="2027104"/>
            <a:ext cx="1108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3"/>
          </p:nvPr>
        </p:nvSpPr>
        <p:spPr>
          <a:xfrm>
            <a:off x="4473700" y="3139792"/>
            <a:ext cx="16341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4"/>
          </p:nvPr>
        </p:nvSpPr>
        <p:spPr>
          <a:xfrm>
            <a:off x="4737363" y="2027104"/>
            <a:ext cx="1108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5"/>
          </p:nvPr>
        </p:nvSpPr>
        <p:spPr>
          <a:xfrm>
            <a:off x="5933575" y="3139792"/>
            <a:ext cx="16341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6"/>
          </p:nvPr>
        </p:nvSpPr>
        <p:spPr>
          <a:xfrm>
            <a:off x="6191931" y="2027104"/>
            <a:ext cx="1108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7"/>
          </p:nvPr>
        </p:nvSpPr>
        <p:spPr>
          <a:xfrm>
            <a:off x="1553950" y="3139792"/>
            <a:ext cx="16341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8"/>
          </p:nvPr>
        </p:nvSpPr>
        <p:spPr>
          <a:xfrm>
            <a:off x="1820825" y="2027104"/>
            <a:ext cx="1108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3">
    <p:bg>
      <p:bgPr>
        <a:solidFill>
          <a:schemeClr val="accent3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6"/>
          <p:cNvGrpSpPr/>
          <p:nvPr/>
        </p:nvGrpSpPr>
        <p:grpSpPr>
          <a:xfrm rot="1351516">
            <a:off x="-465843" y="-2509666"/>
            <a:ext cx="10075598" cy="9686905"/>
            <a:chOff x="1786775" y="1002200"/>
            <a:chExt cx="3861800" cy="3712875"/>
          </a:xfrm>
        </p:grpSpPr>
        <p:sp>
          <p:nvSpPr>
            <p:cNvPr id="201" name="Google Shape;201;p26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2553500" y="2642263"/>
            <a:ext cx="19575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2"/>
          </p:nvPr>
        </p:nvSpPr>
        <p:spPr>
          <a:xfrm>
            <a:off x="2553500" y="2183388"/>
            <a:ext cx="195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3"/>
          </p:nvPr>
        </p:nvSpPr>
        <p:spPr>
          <a:xfrm>
            <a:off x="6543896" y="2642263"/>
            <a:ext cx="19575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4"/>
          </p:nvPr>
        </p:nvSpPr>
        <p:spPr>
          <a:xfrm>
            <a:off x="6543889" y="2183388"/>
            <a:ext cx="195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text lines 2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7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211" name="Google Shape;211;p27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888763" y="35155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2"/>
          </p:nvPr>
        </p:nvSpPr>
        <p:spPr>
          <a:xfrm>
            <a:off x="5775188" y="19768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3"/>
          </p:nvPr>
        </p:nvSpPr>
        <p:spPr>
          <a:xfrm>
            <a:off x="905038" y="19874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"/>
          </p:nvPr>
        </p:nvSpPr>
        <p:spPr>
          <a:xfrm>
            <a:off x="888763" y="3098075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5"/>
          </p:nvPr>
        </p:nvSpPr>
        <p:spPr>
          <a:xfrm>
            <a:off x="577518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6"/>
          </p:nvPr>
        </p:nvSpPr>
        <p:spPr>
          <a:xfrm>
            <a:off x="90503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7"/>
          </p:nvPr>
        </p:nvSpPr>
        <p:spPr>
          <a:xfrm>
            <a:off x="5775188" y="3505238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8"/>
          </p:nvPr>
        </p:nvSpPr>
        <p:spPr>
          <a:xfrm>
            <a:off x="5775188" y="3077138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5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723900" y="695063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1"/>
          </p:nvPr>
        </p:nvSpPr>
        <p:spPr>
          <a:xfrm>
            <a:off x="723900" y="1763872"/>
            <a:ext cx="4314300" cy="13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4638675" y="3891175"/>
            <a:ext cx="3785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-GB"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-GB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-GB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illustrations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Stories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7" name="Google Shape;227;p28"/>
          <p:cNvGrpSpPr/>
          <p:nvPr/>
        </p:nvGrpSpPr>
        <p:grpSpPr>
          <a:xfrm>
            <a:off x="3593993" y="923925"/>
            <a:ext cx="5102063" cy="2701287"/>
            <a:chOff x="847550" y="1140325"/>
            <a:chExt cx="6229625" cy="3298275"/>
          </a:xfrm>
        </p:grpSpPr>
        <p:sp>
          <p:nvSpPr>
            <p:cNvPr id="228" name="Google Shape;228;p28"/>
            <p:cNvSpPr/>
            <p:nvPr/>
          </p:nvSpPr>
          <p:spPr>
            <a:xfrm>
              <a:off x="936450" y="2929100"/>
              <a:ext cx="555825" cy="464275"/>
            </a:xfrm>
            <a:custGeom>
              <a:avLst/>
              <a:gdLst/>
              <a:ahLst/>
              <a:cxnLst/>
              <a:rect l="l" t="t" r="r" b="b"/>
              <a:pathLst>
                <a:path w="22233" h="18571" extrusionOk="0">
                  <a:moveTo>
                    <a:pt x="12216" y="0"/>
                  </a:moveTo>
                  <a:cubicBezTo>
                    <a:pt x="11729" y="0"/>
                    <a:pt x="11239" y="41"/>
                    <a:pt x="10761" y="114"/>
                  </a:cubicBezTo>
                  <a:cubicBezTo>
                    <a:pt x="2584" y="1360"/>
                    <a:pt x="1" y="11847"/>
                    <a:pt x="6657" y="16741"/>
                  </a:cubicBezTo>
                  <a:cubicBezTo>
                    <a:pt x="8378" y="18006"/>
                    <a:pt x="10272" y="18570"/>
                    <a:pt x="12112" y="18570"/>
                  </a:cubicBezTo>
                  <a:cubicBezTo>
                    <a:pt x="17391" y="18570"/>
                    <a:pt x="22232" y="13928"/>
                    <a:pt x="21308" y="7865"/>
                  </a:cubicBezTo>
                  <a:lnTo>
                    <a:pt x="21308" y="7865"/>
                  </a:lnTo>
                  <a:lnTo>
                    <a:pt x="12159" y="9263"/>
                  </a:lnTo>
                  <a:lnTo>
                    <a:pt x="13162" y="53"/>
                  </a:lnTo>
                  <a:cubicBezTo>
                    <a:pt x="12850" y="18"/>
                    <a:pt x="12534" y="0"/>
                    <a:pt x="1221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286775" y="2931175"/>
              <a:ext cx="174025" cy="177100"/>
            </a:xfrm>
            <a:custGeom>
              <a:avLst/>
              <a:gdLst/>
              <a:ahLst/>
              <a:cxnLst/>
              <a:rect l="l" t="t" r="r" b="b"/>
              <a:pathLst>
                <a:path w="6961" h="7084" extrusionOk="0">
                  <a:moveTo>
                    <a:pt x="1125" y="1"/>
                  </a:moveTo>
                  <a:lnTo>
                    <a:pt x="0" y="7083"/>
                  </a:lnTo>
                  <a:lnTo>
                    <a:pt x="0" y="7083"/>
                  </a:lnTo>
                  <a:lnTo>
                    <a:pt x="6961" y="5776"/>
                  </a:lnTo>
                  <a:cubicBezTo>
                    <a:pt x="6961" y="5776"/>
                    <a:pt x="5958" y="1825"/>
                    <a:pt x="11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5318750" y="3794425"/>
              <a:ext cx="553225" cy="553225"/>
            </a:xfrm>
            <a:custGeom>
              <a:avLst/>
              <a:gdLst/>
              <a:ahLst/>
              <a:cxnLst/>
              <a:rect l="l" t="t" r="r" b="b"/>
              <a:pathLst>
                <a:path w="22129" h="22129" extrusionOk="0">
                  <a:moveTo>
                    <a:pt x="11242" y="7061"/>
                  </a:moveTo>
                  <a:cubicBezTo>
                    <a:pt x="13026" y="7061"/>
                    <a:pt x="14637" y="8278"/>
                    <a:pt x="15077" y="10092"/>
                  </a:cubicBezTo>
                  <a:cubicBezTo>
                    <a:pt x="15740" y="12744"/>
                    <a:pt x="13635" y="14991"/>
                    <a:pt x="11235" y="14991"/>
                  </a:cubicBezTo>
                  <a:cubicBezTo>
                    <a:pt x="10555" y="14991"/>
                    <a:pt x="9851" y="14810"/>
                    <a:pt x="9180" y="14408"/>
                  </a:cubicBezTo>
                  <a:cubicBezTo>
                    <a:pt x="6171" y="12584"/>
                    <a:pt x="6870" y="8025"/>
                    <a:pt x="10305" y="7174"/>
                  </a:cubicBezTo>
                  <a:cubicBezTo>
                    <a:pt x="10619" y="7097"/>
                    <a:pt x="10933" y="7061"/>
                    <a:pt x="11242" y="7061"/>
                  </a:cubicBezTo>
                  <a:close/>
                  <a:moveTo>
                    <a:pt x="10244" y="0"/>
                  </a:moveTo>
                  <a:lnTo>
                    <a:pt x="6657" y="882"/>
                  </a:lnTo>
                  <a:lnTo>
                    <a:pt x="6718" y="3101"/>
                  </a:lnTo>
                  <a:cubicBezTo>
                    <a:pt x="5989" y="3496"/>
                    <a:pt x="5350" y="3952"/>
                    <a:pt x="4773" y="4529"/>
                  </a:cubicBezTo>
                  <a:lnTo>
                    <a:pt x="2645" y="3800"/>
                  </a:lnTo>
                  <a:lnTo>
                    <a:pt x="761" y="6961"/>
                  </a:lnTo>
                  <a:lnTo>
                    <a:pt x="2372" y="8511"/>
                  </a:lnTo>
                  <a:cubicBezTo>
                    <a:pt x="2128" y="9271"/>
                    <a:pt x="2007" y="10092"/>
                    <a:pt x="1976" y="10882"/>
                  </a:cubicBezTo>
                  <a:lnTo>
                    <a:pt x="1" y="11885"/>
                  </a:lnTo>
                  <a:lnTo>
                    <a:pt x="882" y="15472"/>
                  </a:lnTo>
                  <a:lnTo>
                    <a:pt x="3101" y="15411"/>
                  </a:lnTo>
                  <a:cubicBezTo>
                    <a:pt x="3466" y="16140"/>
                    <a:pt x="3952" y="16779"/>
                    <a:pt x="4530" y="17356"/>
                  </a:cubicBezTo>
                  <a:lnTo>
                    <a:pt x="3800" y="19484"/>
                  </a:lnTo>
                  <a:lnTo>
                    <a:pt x="6961" y="21368"/>
                  </a:lnTo>
                  <a:lnTo>
                    <a:pt x="8511" y="19757"/>
                  </a:lnTo>
                  <a:cubicBezTo>
                    <a:pt x="9271" y="20001"/>
                    <a:pt x="10092" y="20122"/>
                    <a:pt x="10882" y="20153"/>
                  </a:cubicBezTo>
                  <a:lnTo>
                    <a:pt x="11885" y="22128"/>
                  </a:lnTo>
                  <a:lnTo>
                    <a:pt x="15472" y="21277"/>
                  </a:lnTo>
                  <a:lnTo>
                    <a:pt x="15411" y="19028"/>
                  </a:lnTo>
                  <a:cubicBezTo>
                    <a:pt x="16141" y="18663"/>
                    <a:pt x="16779" y="18177"/>
                    <a:pt x="17357" y="17630"/>
                  </a:cubicBezTo>
                  <a:lnTo>
                    <a:pt x="19484" y="18329"/>
                  </a:lnTo>
                  <a:lnTo>
                    <a:pt x="21369" y="15168"/>
                  </a:lnTo>
                  <a:lnTo>
                    <a:pt x="19758" y="13617"/>
                  </a:lnTo>
                  <a:cubicBezTo>
                    <a:pt x="20001" y="12858"/>
                    <a:pt x="20123" y="12037"/>
                    <a:pt x="20153" y="11247"/>
                  </a:cubicBezTo>
                  <a:lnTo>
                    <a:pt x="22129" y="10244"/>
                  </a:lnTo>
                  <a:lnTo>
                    <a:pt x="21278" y="6657"/>
                  </a:lnTo>
                  <a:lnTo>
                    <a:pt x="19028" y="6718"/>
                  </a:lnTo>
                  <a:cubicBezTo>
                    <a:pt x="18664" y="5988"/>
                    <a:pt x="18177" y="5350"/>
                    <a:pt x="17630" y="4772"/>
                  </a:cubicBezTo>
                  <a:lnTo>
                    <a:pt x="18329" y="2645"/>
                  </a:lnTo>
                  <a:lnTo>
                    <a:pt x="15168" y="760"/>
                  </a:lnTo>
                  <a:lnTo>
                    <a:pt x="13618" y="2371"/>
                  </a:lnTo>
                  <a:cubicBezTo>
                    <a:pt x="12858" y="2128"/>
                    <a:pt x="12037" y="2006"/>
                    <a:pt x="11247" y="197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5496575" y="3969950"/>
              <a:ext cx="205950" cy="201900"/>
            </a:xfrm>
            <a:custGeom>
              <a:avLst/>
              <a:gdLst/>
              <a:ahLst/>
              <a:cxnLst/>
              <a:rect l="l" t="t" r="r" b="b"/>
              <a:pathLst>
                <a:path w="8238" h="8076" extrusionOk="0">
                  <a:moveTo>
                    <a:pt x="4164" y="1"/>
                  </a:moveTo>
                  <a:cubicBezTo>
                    <a:pt x="3830" y="1"/>
                    <a:pt x="3496" y="61"/>
                    <a:pt x="3192" y="153"/>
                  </a:cubicBezTo>
                  <a:cubicBezTo>
                    <a:pt x="3496" y="122"/>
                    <a:pt x="3830" y="92"/>
                    <a:pt x="4134" y="61"/>
                  </a:cubicBezTo>
                  <a:cubicBezTo>
                    <a:pt x="5016" y="92"/>
                    <a:pt x="5867" y="396"/>
                    <a:pt x="6566" y="973"/>
                  </a:cubicBezTo>
                  <a:cubicBezTo>
                    <a:pt x="7569" y="1794"/>
                    <a:pt x="8086" y="3071"/>
                    <a:pt x="7934" y="4378"/>
                  </a:cubicBezTo>
                  <a:cubicBezTo>
                    <a:pt x="7903" y="4742"/>
                    <a:pt x="7812" y="5107"/>
                    <a:pt x="7660" y="5441"/>
                  </a:cubicBezTo>
                  <a:cubicBezTo>
                    <a:pt x="7508" y="5806"/>
                    <a:pt x="7326" y="6141"/>
                    <a:pt x="7052" y="6444"/>
                  </a:cubicBezTo>
                  <a:cubicBezTo>
                    <a:pt x="6318" y="7325"/>
                    <a:pt x="5238" y="7815"/>
                    <a:pt x="4129" y="7815"/>
                  </a:cubicBezTo>
                  <a:cubicBezTo>
                    <a:pt x="3630" y="7815"/>
                    <a:pt x="3126" y="7716"/>
                    <a:pt x="2645" y="7508"/>
                  </a:cubicBezTo>
                  <a:cubicBezTo>
                    <a:pt x="1946" y="7235"/>
                    <a:pt x="1338" y="6748"/>
                    <a:pt x="912" y="6110"/>
                  </a:cubicBezTo>
                  <a:cubicBezTo>
                    <a:pt x="547" y="5533"/>
                    <a:pt x="304" y="4864"/>
                    <a:pt x="274" y="4195"/>
                  </a:cubicBezTo>
                  <a:cubicBezTo>
                    <a:pt x="243" y="3587"/>
                    <a:pt x="335" y="2979"/>
                    <a:pt x="578" y="2432"/>
                  </a:cubicBezTo>
                  <a:cubicBezTo>
                    <a:pt x="912" y="1612"/>
                    <a:pt x="1520" y="943"/>
                    <a:pt x="2280" y="517"/>
                  </a:cubicBezTo>
                  <a:cubicBezTo>
                    <a:pt x="2584" y="396"/>
                    <a:pt x="2888" y="274"/>
                    <a:pt x="3192" y="153"/>
                  </a:cubicBezTo>
                  <a:lnTo>
                    <a:pt x="3192" y="153"/>
                  </a:lnTo>
                  <a:cubicBezTo>
                    <a:pt x="2857" y="213"/>
                    <a:pt x="2554" y="305"/>
                    <a:pt x="2250" y="457"/>
                  </a:cubicBezTo>
                  <a:cubicBezTo>
                    <a:pt x="851" y="1186"/>
                    <a:pt x="0" y="2645"/>
                    <a:pt x="91" y="4226"/>
                  </a:cubicBezTo>
                  <a:cubicBezTo>
                    <a:pt x="122" y="4925"/>
                    <a:pt x="335" y="5624"/>
                    <a:pt x="760" y="6232"/>
                  </a:cubicBezTo>
                  <a:cubicBezTo>
                    <a:pt x="1186" y="6900"/>
                    <a:pt x="1824" y="7448"/>
                    <a:pt x="2554" y="7752"/>
                  </a:cubicBezTo>
                  <a:cubicBezTo>
                    <a:pt x="3067" y="7970"/>
                    <a:pt x="3608" y="8076"/>
                    <a:pt x="4142" y="8076"/>
                  </a:cubicBezTo>
                  <a:cubicBezTo>
                    <a:pt x="5316" y="8076"/>
                    <a:pt x="6462" y="7567"/>
                    <a:pt x="7234" y="6627"/>
                  </a:cubicBezTo>
                  <a:cubicBezTo>
                    <a:pt x="7508" y="6323"/>
                    <a:pt x="7721" y="5958"/>
                    <a:pt x="7873" y="5593"/>
                  </a:cubicBezTo>
                  <a:cubicBezTo>
                    <a:pt x="8025" y="5229"/>
                    <a:pt x="8116" y="4834"/>
                    <a:pt x="8146" y="4438"/>
                  </a:cubicBezTo>
                  <a:cubicBezTo>
                    <a:pt x="8238" y="3709"/>
                    <a:pt x="8116" y="2979"/>
                    <a:pt x="7812" y="2341"/>
                  </a:cubicBezTo>
                  <a:cubicBezTo>
                    <a:pt x="7538" y="1764"/>
                    <a:pt x="7143" y="1247"/>
                    <a:pt x="6657" y="882"/>
                  </a:cubicBezTo>
                  <a:cubicBezTo>
                    <a:pt x="5958" y="305"/>
                    <a:pt x="5076" y="1"/>
                    <a:pt x="41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2786800" y="3847650"/>
              <a:ext cx="607925" cy="590950"/>
            </a:xfrm>
            <a:custGeom>
              <a:avLst/>
              <a:gdLst/>
              <a:ahLst/>
              <a:cxnLst/>
              <a:rect l="l" t="t" r="r" b="b"/>
              <a:pathLst>
                <a:path w="24317" h="23638" extrusionOk="0">
                  <a:moveTo>
                    <a:pt x="12666" y="1"/>
                  </a:moveTo>
                  <a:cubicBezTo>
                    <a:pt x="11403" y="1"/>
                    <a:pt x="10142" y="205"/>
                    <a:pt x="8937" y="607"/>
                  </a:cubicBezTo>
                  <a:cubicBezTo>
                    <a:pt x="7842" y="941"/>
                    <a:pt x="6839" y="1458"/>
                    <a:pt x="5897" y="2127"/>
                  </a:cubicBezTo>
                  <a:cubicBezTo>
                    <a:pt x="5411" y="2461"/>
                    <a:pt x="4955" y="2826"/>
                    <a:pt x="4529" y="3221"/>
                  </a:cubicBezTo>
                  <a:cubicBezTo>
                    <a:pt x="4104" y="3646"/>
                    <a:pt x="3708" y="4102"/>
                    <a:pt x="3313" y="4558"/>
                  </a:cubicBezTo>
                  <a:cubicBezTo>
                    <a:pt x="122" y="8662"/>
                    <a:pt x="0" y="14346"/>
                    <a:pt x="2979" y="18601"/>
                  </a:cubicBezTo>
                  <a:cubicBezTo>
                    <a:pt x="3344" y="19087"/>
                    <a:pt x="3708" y="19543"/>
                    <a:pt x="4134" y="19999"/>
                  </a:cubicBezTo>
                  <a:cubicBezTo>
                    <a:pt x="4529" y="20425"/>
                    <a:pt x="4985" y="20790"/>
                    <a:pt x="5441" y="21154"/>
                  </a:cubicBezTo>
                  <a:cubicBezTo>
                    <a:pt x="6353" y="21884"/>
                    <a:pt x="7356" y="22431"/>
                    <a:pt x="8420" y="22826"/>
                  </a:cubicBezTo>
                  <a:cubicBezTo>
                    <a:pt x="9772" y="23367"/>
                    <a:pt x="11195" y="23637"/>
                    <a:pt x="12630" y="23637"/>
                  </a:cubicBezTo>
                  <a:cubicBezTo>
                    <a:pt x="13293" y="23637"/>
                    <a:pt x="13958" y="23580"/>
                    <a:pt x="14621" y="23464"/>
                  </a:cubicBezTo>
                  <a:cubicBezTo>
                    <a:pt x="17964" y="22917"/>
                    <a:pt x="20882" y="20941"/>
                    <a:pt x="22645" y="18054"/>
                  </a:cubicBezTo>
                  <a:cubicBezTo>
                    <a:pt x="23253" y="17081"/>
                    <a:pt x="23678" y="16048"/>
                    <a:pt x="23952" y="14954"/>
                  </a:cubicBezTo>
                  <a:cubicBezTo>
                    <a:pt x="24074" y="14528"/>
                    <a:pt x="24134" y="14133"/>
                    <a:pt x="24195" y="13738"/>
                  </a:cubicBezTo>
                  <a:cubicBezTo>
                    <a:pt x="24256" y="13434"/>
                    <a:pt x="24286" y="13130"/>
                    <a:pt x="24286" y="12826"/>
                  </a:cubicBezTo>
                  <a:cubicBezTo>
                    <a:pt x="24317" y="12583"/>
                    <a:pt x="24317" y="12340"/>
                    <a:pt x="24286" y="12096"/>
                  </a:cubicBezTo>
                  <a:cubicBezTo>
                    <a:pt x="24195" y="12340"/>
                    <a:pt x="24165" y="12583"/>
                    <a:pt x="24165" y="12826"/>
                  </a:cubicBezTo>
                  <a:cubicBezTo>
                    <a:pt x="24134" y="13130"/>
                    <a:pt x="24074" y="13403"/>
                    <a:pt x="24013" y="13707"/>
                  </a:cubicBezTo>
                  <a:cubicBezTo>
                    <a:pt x="23952" y="14102"/>
                    <a:pt x="23861" y="14498"/>
                    <a:pt x="23739" y="14862"/>
                  </a:cubicBezTo>
                  <a:cubicBezTo>
                    <a:pt x="23435" y="15926"/>
                    <a:pt x="22949" y="16929"/>
                    <a:pt x="22341" y="17872"/>
                  </a:cubicBezTo>
                  <a:cubicBezTo>
                    <a:pt x="20201" y="21193"/>
                    <a:pt x="16540" y="23076"/>
                    <a:pt x="12749" y="23076"/>
                  </a:cubicBezTo>
                  <a:cubicBezTo>
                    <a:pt x="11372" y="23076"/>
                    <a:pt x="9977" y="22828"/>
                    <a:pt x="8633" y="22309"/>
                  </a:cubicBezTo>
                  <a:cubicBezTo>
                    <a:pt x="7630" y="21914"/>
                    <a:pt x="6687" y="21367"/>
                    <a:pt x="5836" y="20698"/>
                  </a:cubicBezTo>
                  <a:cubicBezTo>
                    <a:pt x="5380" y="20334"/>
                    <a:pt x="4955" y="19969"/>
                    <a:pt x="4590" y="19574"/>
                  </a:cubicBezTo>
                  <a:cubicBezTo>
                    <a:pt x="4195" y="19148"/>
                    <a:pt x="3830" y="18692"/>
                    <a:pt x="3496" y="18236"/>
                  </a:cubicBezTo>
                  <a:cubicBezTo>
                    <a:pt x="699" y="14224"/>
                    <a:pt x="821" y="8814"/>
                    <a:pt x="3830" y="4953"/>
                  </a:cubicBezTo>
                  <a:cubicBezTo>
                    <a:pt x="4499" y="4042"/>
                    <a:pt x="5319" y="3251"/>
                    <a:pt x="6262" y="2613"/>
                  </a:cubicBezTo>
                  <a:cubicBezTo>
                    <a:pt x="7143" y="1975"/>
                    <a:pt x="8116" y="1488"/>
                    <a:pt x="9149" y="1124"/>
                  </a:cubicBezTo>
                  <a:cubicBezTo>
                    <a:pt x="10332" y="729"/>
                    <a:pt x="11561" y="532"/>
                    <a:pt x="12794" y="532"/>
                  </a:cubicBezTo>
                  <a:cubicBezTo>
                    <a:pt x="13557" y="532"/>
                    <a:pt x="14321" y="608"/>
                    <a:pt x="15076" y="759"/>
                  </a:cubicBezTo>
                  <a:cubicBezTo>
                    <a:pt x="16809" y="1124"/>
                    <a:pt x="18390" y="1883"/>
                    <a:pt x="19788" y="2978"/>
                  </a:cubicBezTo>
                  <a:cubicBezTo>
                    <a:pt x="20912" y="3859"/>
                    <a:pt x="21885" y="4984"/>
                    <a:pt x="22615" y="6230"/>
                  </a:cubicBezTo>
                  <a:cubicBezTo>
                    <a:pt x="23162" y="7172"/>
                    <a:pt x="23587" y="8206"/>
                    <a:pt x="23861" y="9270"/>
                  </a:cubicBezTo>
                  <a:cubicBezTo>
                    <a:pt x="23952" y="9665"/>
                    <a:pt x="24043" y="10060"/>
                    <a:pt x="24074" y="10455"/>
                  </a:cubicBezTo>
                  <a:cubicBezTo>
                    <a:pt x="24134" y="10759"/>
                    <a:pt x="24165" y="11033"/>
                    <a:pt x="24165" y="11336"/>
                  </a:cubicBezTo>
                  <a:cubicBezTo>
                    <a:pt x="24165" y="11580"/>
                    <a:pt x="24195" y="11823"/>
                    <a:pt x="24256" y="12066"/>
                  </a:cubicBezTo>
                  <a:cubicBezTo>
                    <a:pt x="24286" y="11823"/>
                    <a:pt x="24317" y="11610"/>
                    <a:pt x="24317" y="11367"/>
                  </a:cubicBezTo>
                  <a:cubicBezTo>
                    <a:pt x="24317" y="11063"/>
                    <a:pt x="24317" y="10759"/>
                    <a:pt x="24256" y="10455"/>
                  </a:cubicBezTo>
                  <a:cubicBezTo>
                    <a:pt x="24226" y="10060"/>
                    <a:pt x="24165" y="9634"/>
                    <a:pt x="24074" y="9239"/>
                  </a:cubicBezTo>
                  <a:cubicBezTo>
                    <a:pt x="23861" y="8145"/>
                    <a:pt x="23466" y="7051"/>
                    <a:pt x="22919" y="6078"/>
                  </a:cubicBezTo>
                  <a:cubicBezTo>
                    <a:pt x="21308" y="3099"/>
                    <a:pt x="18481" y="1002"/>
                    <a:pt x="15168" y="273"/>
                  </a:cubicBezTo>
                  <a:cubicBezTo>
                    <a:pt x="14343" y="91"/>
                    <a:pt x="13504" y="1"/>
                    <a:pt x="126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881025" y="3957700"/>
              <a:ext cx="455200" cy="95975"/>
            </a:xfrm>
            <a:custGeom>
              <a:avLst/>
              <a:gdLst/>
              <a:ahLst/>
              <a:cxnLst/>
              <a:rect l="l" t="t" r="r" b="b"/>
              <a:pathLst>
                <a:path w="18208" h="3839" extrusionOk="0">
                  <a:moveTo>
                    <a:pt x="72" y="1"/>
                  </a:moveTo>
                  <a:cubicBezTo>
                    <a:pt x="67" y="1"/>
                    <a:pt x="64" y="2"/>
                    <a:pt x="61" y="4"/>
                  </a:cubicBezTo>
                  <a:cubicBezTo>
                    <a:pt x="0" y="65"/>
                    <a:pt x="760" y="916"/>
                    <a:pt x="2310" y="1858"/>
                  </a:cubicBezTo>
                  <a:cubicBezTo>
                    <a:pt x="3222" y="2406"/>
                    <a:pt x="4164" y="2831"/>
                    <a:pt x="5198" y="3196"/>
                  </a:cubicBezTo>
                  <a:cubicBezTo>
                    <a:pt x="5471" y="3287"/>
                    <a:pt x="5775" y="3348"/>
                    <a:pt x="6079" y="3439"/>
                  </a:cubicBezTo>
                  <a:lnTo>
                    <a:pt x="6535" y="3561"/>
                  </a:lnTo>
                  <a:cubicBezTo>
                    <a:pt x="6687" y="3591"/>
                    <a:pt x="6839" y="3621"/>
                    <a:pt x="7022" y="3621"/>
                  </a:cubicBezTo>
                  <a:lnTo>
                    <a:pt x="7994" y="3804"/>
                  </a:lnTo>
                  <a:lnTo>
                    <a:pt x="9028" y="3834"/>
                  </a:lnTo>
                  <a:cubicBezTo>
                    <a:pt x="9136" y="3837"/>
                    <a:pt x="9244" y="3838"/>
                    <a:pt x="9352" y="3838"/>
                  </a:cubicBezTo>
                  <a:cubicBezTo>
                    <a:pt x="11612" y="3838"/>
                    <a:pt x="13832" y="3234"/>
                    <a:pt x="15776" y="2132"/>
                  </a:cubicBezTo>
                  <a:lnTo>
                    <a:pt x="16353" y="1828"/>
                  </a:lnTo>
                  <a:cubicBezTo>
                    <a:pt x="16536" y="1706"/>
                    <a:pt x="16688" y="1615"/>
                    <a:pt x="16839" y="1494"/>
                  </a:cubicBezTo>
                  <a:lnTo>
                    <a:pt x="17599" y="977"/>
                  </a:lnTo>
                  <a:cubicBezTo>
                    <a:pt x="17995" y="673"/>
                    <a:pt x="18207" y="491"/>
                    <a:pt x="18177" y="460"/>
                  </a:cubicBezTo>
                  <a:cubicBezTo>
                    <a:pt x="18173" y="456"/>
                    <a:pt x="18166" y="455"/>
                    <a:pt x="18156" y="455"/>
                  </a:cubicBezTo>
                  <a:cubicBezTo>
                    <a:pt x="18083" y="455"/>
                    <a:pt x="17847" y="551"/>
                    <a:pt x="17447" y="764"/>
                  </a:cubicBezTo>
                  <a:lnTo>
                    <a:pt x="16657" y="1190"/>
                  </a:lnTo>
                  <a:cubicBezTo>
                    <a:pt x="16505" y="1281"/>
                    <a:pt x="16353" y="1372"/>
                    <a:pt x="16171" y="1463"/>
                  </a:cubicBezTo>
                  <a:lnTo>
                    <a:pt x="15593" y="1706"/>
                  </a:lnTo>
                  <a:cubicBezTo>
                    <a:pt x="13617" y="2710"/>
                    <a:pt x="11439" y="3197"/>
                    <a:pt x="9229" y="3197"/>
                  </a:cubicBezTo>
                  <a:cubicBezTo>
                    <a:pt x="9162" y="3197"/>
                    <a:pt x="9095" y="3197"/>
                    <a:pt x="9028" y="3196"/>
                  </a:cubicBezTo>
                  <a:lnTo>
                    <a:pt x="8055" y="3165"/>
                  </a:lnTo>
                  <a:lnTo>
                    <a:pt x="7113" y="3013"/>
                  </a:lnTo>
                  <a:lnTo>
                    <a:pt x="6657" y="2953"/>
                  </a:lnTo>
                  <a:lnTo>
                    <a:pt x="6201" y="2831"/>
                  </a:lnTo>
                  <a:cubicBezTo>
                    <a:pt x="5897" y="2770"/>
                    <a:pt x="5623" y="2710"/>
                    <a:pt x="5350" y="2618"/>
                  </a:cubicBezTo>
                  <a:cubicBezTo>
                    <a:pt x="4377" y="2314"/>
                    <a:pt x="3435" y="1919"/>
                    <a:pt x="2523" y="1463"/>
                  </a:cubicBezTo>
                  <a:cubicBezTo>
                    <a:pt x="1036" y="676"/>
                    <a:pt x="192" y="1"/>
                    <a:pt x="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872650" y="4235800"/>
              <a:ext cx="455975" cy="95225"/>
            </a:xfrm>
            <a:custGeom>
              <a:avLst/>
              <a:gdLst/>
              <a:ahLst/>
              <a:cxnLst/>
              <a:rect l="l" t="t" r="r" b="b"/>
              <a:pathLst>
                <a:path w="18239" h="3809" extrusionOk="0">
                  <a:moveTo>
                    <a:pt x="8872" y="1"/>
                  </a:moveTo>
                  <a:cubicBezTo>
                    <a:pt x="6615" y="1"/>
                    <a:pt x="4371" y="578"/>
                    <a:pt x="2402" y="1707"/>
                  </a:cubicBezTo>
                  <a:lnTo>
                    <a:pt x="1855" y="2011"/>
                  </a:lnTo>
                  <a:cubicBezTo>
                    <a:pt x="1673" y="2102"/>
                    <a:pt x="1521" y="2224"/>
                    <a:pt x="1369" y="2346"/>
                  </a:cubicBezTo>
                  <a:lnTo>
                    <a:pt x="609" y="2862"/>
                  </a:lnTo>
                  <a:cubicBezTo>
                    <a:pt x="214" y="3166"/>
                    <a:pt x="1" y="3349"/>
                    <a:pt x="31" y="3379"/>
                  </a:cubicBezTo>
                  <a:cubicBezTo>
                    <a:pt x="35" y="3383"/>
                    <a:pt x="42" y="3385"/>
                    <a:pt x="52" y="3385"/>
                  </a:cubicBezTo>
                  <a:cubicBezTo>
                    <a:pt x="125" y="3385"/>
                    <a:pt x="361" y="3288"/>
                    <a:pt x="761" y="3075"/>
                  </a:cubicBezTo>
                  <a:lnTo>
                    <a:pt x="1551" y="2619"/>
                  </a:lnTo>
                  <a:cubicBezTo>
                    <a:pt x="1703" y="2558"/>
                    <a:pt x="1855" y="2437"/>
                    <a:pt x="2037" y="2346"/>
                  </a:cubicBezTo>
                  <a:lnTo>
                    <a:pt x="2615" y="2102"/>
                  </a:lnTo>
                  <a:cubicBezTo>
                    <a:pt x="4544" y="1152"/>
                    <a:pt x="6664" y="639"/>
                    <a:pt x="8819" y="639"/>
                  </a:cubicBezTo>
                  <a:cubicBezTo>
                    <a:pt x="8940" y="639"/>
                    <a:pt x="9060" y="640"/>
                    <a:pt x="9180" y="643"/>
                  </a:cubicBezTo>
                  <a:lnTo>
                    <a:pt x="10183" y="674"/>
                  </a:lnTo>
                  <a:lnTo>
                    <a:pt x="11126" y="795"/>
                  </a:lnTo>
                  <a:lnTo>
                    <a:pt x="11582" y="887"/>
                  </a:lnTo>
                  <a:lnTo>
                    <a:pt x="12007" y="978"/>
                  </a:lnTo>
                  <a:cubicBezTo>
                    <a:pt x="12311" y="1069"/>
                    <a:pt x="12585" y="1130"/>
                    <a:pt x="12889" y="1191"/>
                  </a:cubicBezTo>
                  <a:cubicBezTo>
                    <a:pt x="13861" y="1494"/>
                    <a:pt x="14804" y="1890"/>
                    <a:pt x="15715" y="2376"/>
                  </a:cubicBezTo>
                  <a:cubicBezTo>
                    <a:pt x="17203" y="3134"/>
                    <a:pt x="18046" y="3808"/>
                    <a:pt x="18166" y="3808"/>
                  </a:cubicBezTo>
                  <a:cubicBezTo>
                    <a:pt x="18171" y="3808"/>
                    <a:pt x="18175" y="3807"/>
                    <a:pt x="18178" y="3805"/>
                  </a:cubicBezTo>
                  <a:cubicBezTo>
                    <a:pt x="18238" y="3774"/>
                    <a:pt x="17478" y="2923"/>
                    <a:pt x="15928" y="1981"/>
                  </a:cubicBezTo>
                  <a:cubicBezTo>
                    <a:pt x="15016" y="1434"/>
                    <a:pt x="14044" y="978"/>
                    <a:pt x="13041" y="643"/>
                  </a:cubicBezTo>
                  <a:cubicBezTo>
                    <a:pt x="12767" y="552"/>
                    <a:pt x="12463" y="491"/>
                    <a:pt x="12159" y="400"/>
                  </a:cubicBezTo>
                  <a:lnTo>
                    <a:pt x="11703" y="279"/>
                  </a:lnTo>
                  <a:cubicBezTo>
                    <a:pt x="11551" y="248"/>
                    <a:pt x="11369" y="218"/>
                    <a:pt x="11217" y="187"/>
                  </a:cubicBezTo>
                  <a:lnTo>
                    <a:pt x="10244" y="35"/>
                  </a:lnTo>
                  <a:lnTo>
                    <a:pt x="9211" y="5"/>
                  </a:lnTo>
                  <a:cubicBezTo>
                    <a:pt x="9098" y="2"/>
                    <a:pt x="8985" y="1"/>
                    <a:pt x="887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815675" y="4138500"/>
              <a:ext cx="577525" cy="21175"/>
            </a:xfrm>
            <a:custGeom>
              <a:avLst/>
              <a:gdLst/>
              <a:ahLst/>
              <a:cxnLst/>
              <a:rect l="l" t="t" r="r" b="b"/>
              <a:pathLst>
                <a:path w="23101" h="847" extrusionOk="0">
                  <a:moveTo>
                    <a:pt x="4274" y="0"/>
                  </a:moveTo>
                  <a:cubicBezTo>
                    <a:pt x="1666" y="0"/>
                    <a:pt x="0" y="55"/>
                    <a:pt x="0" y="158"/>
                  </a:cubicBezTo>
                  <a:cubicBezTo>
                    <a:pt x="0" y="310"/>
                    <a:pt x="5167" y="584"/>
                    <a:pt x="11520" y="736"/>
                  </a:cubicBezTo>
                  <a:cubicBezTo>
                    <a:pt x="14566" y="808"/>
                    <a:pt x="17343" y="846"/>
                    <a:pt x="19413" y="846"/>
                  </a:cubicBezTo>
                  <a:cubicBezTo>
                    <a:pt x="21680" y="846"/>
                    <a:pt x="23101" y="801"/>
                    <a:pt x="23101" y="706"/>
                  </a:cubicBezTo>
                  <a:cubicBezTo>
                    <a:pt x="23101" y="523"/>
                    <a:pt x="17934" y="250"/>
                    <a:pt x="11551" y="98"/>
                  </a:cubicBezTo>
                  <a:cubicBezTo>
                    <a:pt x="8792" y="32"/>
                    <a:pt x="6260" y="0"/>
                    <a:pt x="427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3086200" y="3853700"/>
              <a:ext cx="23575" cy="577525"/>
            </a:xfrm>
            <a:custGeom>
              <a:avLst/>
              <a:gdLst/>
              <a:ahLst/>
              <a:cxnLst/>
              <a:rect l="l" t="t" r="r" b="b"/>
              <a:pathLst>
                <a:path w="943" h="23101" extrusionOk="0">
                  <a:moveTo>
                    <a:pt x="760" y="0"/>
                  </a:moveTo>
                  <a:cubicBezTo>
                    <a:pt x="578" y="0"/>
                    <a:pt x="304" y="5167"/>
                    <a:pt x="152" y="11550"/>
                  </a:cubicBezTo>
                  <a:cubicBezTo>
                    <a:pt x="0" y="17903"/>
                    <a:pt x="30" y="23101"/>
                    <a:pt x="182" y="23101"/>
                  </a:cubicBezTo>
                  <a:cubicBezTo>
                    <a:pt x="183" y="23101"/>
                    <a:pt x="184" y="23101"/>
                    <a:pt x="184" y="23101"/>
                  </a:cubicBezTo>
                  <a:cubicBezTo>
                    <a:pt x="366" y="23101"/>
                    <a:pt x="639" y="17915"/>
                    <a:pt x="790" y="11550"/>
                  </a:cubicBezTo>
                  <a:cubicBezTo>
                    <a:pt x="942" y="5167"/>
                    <a:pt x="912" y="0"/>
                    <a:pt x="76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946375" y="3852900"/>
              <a:ext cx="159600" cy="577650"/>
            </a:xfrm>
            <a:custGeom>
              <a:avLst/>
              <a:gdLst/>
              <a:ahLst/>
              <a:cxnLst/>
              <a:rect l="l" t="t" r="r" b="b"/>
              <a:pathLst>
                <a:path w="6384" h="23106" extrusionOk="0">
                  <a:moveTo>
                    <a:pt x="6348" y="1"/>
                  </a:moveTo>
                  <a:cubicBezTo>
                    <a:pt x="6245" y="1"/>
                    <a:pt x="4987" y="797"/>
                    <a:pt x="3465" y="2677"/>
                  </a:cubicBezTo>
                  <a:cubicBezTo>
                    <a:pt x="2554" y="3771"/>
                    <a:pt x="1794" y="4987"/>
                    <a:pt x="1216" y="6294"/>
                  </a:cubicBezTo>
                  <a:cubicBezTo>
                    <a:pt x="487" y="7905"/>
                    <a:pt x="91" y="9668"/>
                    <a:pt x="31" y="11430"/>
                  </a:cubicBezTo>
                  <a:cubicBezTo>
                    <a:pt x="0" y="13193"/>
                    <a:pt x="304" y="14956"/>
                    <a:pt x="943" y="16598"/>
                  </a:cubicBezTo>
                  <a:cubicBezTo>
                    <a:pt x="1429" y="17935"/>
                    <a:pt x="2128" y="19212"/>
                    <a:pt x="3009" y="20367"/>
                  </a:cubicBezTo>
                  <a:cubicBezTo>
                    <a:pt x="4420" y="22247"/>
                    <a:pt x="5660" y="23105"/>
                    <a:pt x="5768" y="23105"/>
                  </a:cubicBezTo>
                  <a:cubicBezTo>
                    <a:pt x="5772" y="23105"/>
                    <a:pt x="5774" y="23104"/>
                    <a:pt x="5775" y="23102"/>
                  </a:cubicBezTo>
                  <a:cubicBezTo>
                    <a:pt x="5836" y="23042"/>
                    <a:pt x="4712" y="22069"/>
                    <a:pt x="3374" y="20093"/>
                  </a:cubicBezTo>
                  <a:cubicBezTo>
                    <a:pt x="2584" y="18938"/>
                    <a:pt x="1946" y="17722"/>
                    <a:pt x="1490" y="16415"/>
                  </a:cubicBezTo>
                  <a:cubicBezTo>
                    <a:pt x="912" y="14804"/>
                    <a:pt x="639" y="13133"/>
                    <a:pt x="669" y="11430"/>
                  </a:cubicBezTo>
                  <a:cubicBezTo>
                    <a:pt x="699" y="9728"/>
                    <a:pt x="1064" y="8087"/>
                    <a:pt x="1733" y="6506"/>
                  </a:cubicBezTo>
                  <a:cubicBezTo>
                    <a:pt x="2280" y="5260"/>
                    <a:pt x="2979" y="4044"/>
                    <a:pt x="3800" y="2920"/>
                  </a:cubicBezTo>
                  <a:cubicBezTo>
                    <a:pt x="5228" y="1035"/>
                    <a:pt x="6383" y="63"/>
                    <a:pt x="6353" y="2"/>
                  </a:cubicBezTo>
                  <a:cubicBezTo>
                    <a:pt x="6352" y="1"/>
                    <a:pt x="6350" y="1"/>
                    <a:pt x="63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096075" y="3853625"/>
              <a:ext cx="159600" cy="577675"/>
            </a:xfrm>
            <a:custGeom>
              <a:avLst/>
              <a:gdLst/>
              <a:ahLst/>
              <a:cxnLst/>
              <a:rect l="l" t="t" r="r" b="b"/>
              <a:pathLst>
                <a:path w="6384" h="23107" extrusionOk="0">
                  <a:moveTo>
                    <a:pt x="618" y="0"/>
                  </a:moveTo>
                  <a:cubicBezTo>
                    <a:pt x="614" y="0"/>
                    <a:pt x="610" y="1"/>
                    <a:pt x="608" y="3"/>
                  </a:cubicBezTo>
                  <a:cubicBezTo>
                    <a:pt x="547" y="64"/>
                    <a:pt x="1702" y="1037"/>
                    <a:pt x="3040" y="3012"/>
                  </a:cubicBezTo>
                  <a:cubicBezTo>
                    <a:pt x="3830" y="4167"/>
                    <a:pt x="4468" y="5383"/>
                    <a:pt x="4924" y="6690"/>
                  </a:cubicBezTo>
                  <a:cubicBezTo>
                    <a:pt x="5502" y="8301"/>
                    <a:pt x="5775" y="9973"/>
                    <a:pt x="5745" y="11675"/>
                  </a:cubicBezTo>
                  <a:cubicBezTo>
                    <a:pt x="5684" y="13377"/>
                    <a:pt x="5319" y="15019"/>
                    <a:pt x="4651" y="16599"/>
                  </a:cubicBezTo>
                  <a:cubicBezTo>
                    <a:pt x="4104" y="17876"/>
                    <a:pt x="3405" y="19061"/>
                    <a:pt x="2584" y="20186"/>
                  </a:cubicBezTo>
                  <a:cubicBezTo>
                    <a:pt x="1155" y="22070"/>
                    <a:pt x="0" y="23043"/>
                    <a:pt x="61" y="23104"/>
                  </a:cubicBezTo>
                  <a:cubicBezTo>
                    <a:pt x="62" y="23106"/>
                    <a:pt x="64" y="23107"/>
                    <a:pt x="68" y="23107"/>
                  </a:cubicBezTo>
                  <a:cubicBezTo>
                    <a:pt x="177" y="23107"/>
                    <a:pt x="1421" y="22251"/>
                    <a:pt x="2949" y="20429"/>
                  </a:cubicBezTo>
                  <a:cubicBezTo>
                    <a:pt x="3860" y="19335"/>
                    <a:pt x="4590" y="18119"/>
                    <a:pt x="5198" y="16812"/>
                  </a:cubicBezTo>
                  <a:cubicBezTo>
                    <a:pt x="5927" y="15201"/>
                    <a:pt x="6323" y="13438"/>
                    <a:pt x="6353" y="11675"/>
                  </a:cubicBezTo>
                  <a:cubicBezTo>
                    <a:pt x="6383" y="9912"/>
                    <a:pt x="6079" y="8149"/>
                    <a:pt x="5471" y="6508"/>
                  </a:cubicBezTo>
                  <a:cubicBezTo>
                    <a:pt x="4955" y="5170"/>
                    <a:pt x="4256" y="3894"/>
                    <a:pt x="3405" y="2739"/>
                  </a:cubicBezTo>
                  <a:cubicBezTo>
                    <a:pt x="1965" y="858"/>
                    <a:pt x="752" y="0"/>
                    <a:pt x="61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2214600" y="2491975"/>
              <a:ext cx="510675" cy="367800"/>
            </a:xfrm>
            <a:custGeom>
              <a:avLst/>
              <a:gdLst/>
              <a:ahLst/>
              <a:cxnLst/>
              <a:rect l="l" t="t" r="r" b="b"/>
              <a:pathLst>
                <a:path w="20427" h="14712" extrusionOk="0">
                  <a:moveTo>
                    <a:pt x="19271" y="0"/>
                  </a:moveTo>
                  <a:lnTo>
                    <a:pt x="0" y="1733"/>
                  </a:lnTo>
                  <a:lnTo>
                    <a:pt x="1155" y="14712"/>
                  </a:lnTo>
                  <a:lnTo>
                    <a:pt x="20426" y="12979"/>
                  </a:lnTo>
                  <a:lnTo>
                    <a:pt x="1927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2214600" y="2492575"/>
              <a:ext cx="481025" cy="219775"/>
            </a:xfrm>
            <a:custGeom>
              <a:avLst/>
              <a:gdLst/>
              <a:ahLst/>
              <a:cxnLst/>
              <a:rect l="l" t="t" r="r" b="b"/>
              <a:pathLst>
                <a:path w="19241" h="8791" extrusionOk="0">
                  <a:moveTo>
                    <a:pt x="19237" y="1"/>
                  </a:moveTo>
                  <a:cubicBezTo>
                    <a:pt x="19224" y="1"/>
                    <a:pt x="19167" y="76"/>
                    <a:pt x="19089" y="128"/>
                  </a:cubicBezTo>
                  <a:lnTo>
                    <a:pt x="18572" y="645"/>
                  </a:lnTo>
                  <a:lnTo>
                    <a:pt x="16657" y="2469"/>
                  </a:lnTo>
                  <a:lnTo>
                    <a:pt x="10532" y="8563"/>
                  </a:lnTo>
                  <a:lnTo>
                    <a:pt x="10532" y="8563"/>
                  </a:lnTo>
                  <a:lnTo>
                    <a:pt x="10456" y="8517"/>
                  </a:lnTo>
                  <a:lnTo>
                    <a:pt x="3070" y="3654"/>
                  </a:lnTo>
                  <a:lnTo>
                    <a:pt x="821" y="2195"/>
                  </a:lnTo>
                  <a:lnTo>
                    <a:pt x="213" y="1830"/>
                  </a:lnTo>
                  <a:cubicBezTo>
                    <a:pt x="152" y="1770"/>
                    <a:pt x="61" y="1739"/>
                    <a:pt x="0" y="1709"/>
                  </a:cubicBezTo>
                  <a:lnTo>
                    <a:pt x="0" y="1709"/>
                  </a:lnTo>
                  <a:cubicBezTo>
                    <a:pt x="61" y="1770"/>
                    <a:pt x="122" y="1800"/>
                    <a:pt x="213" y="1861"/>
                  </a:cubicBezTo>
                  <a:lnTo>
                    <a:pt x="791" y="2286"/>
                  </a:lnTo>
                  <a:lnTo>
                    <a:pt x="3009" y="3776"/>
                  </a:lnTo>
                  <a:lnTo>
                    <a:pt x="10365" y="8669"/>
                  </a:lnTo>
                  <a:lnTo>
                    <a:pt x="10487" y="8761"/>
                  </a:lnTo>
                  <a:lnTo>
                    <a:pt x="10548" y="8791"/>
                  </a:lnTo>
                  <a:lnTo>
                    <a:pt x="10608" y="8761"/>
                  </a:lnTo>
                  <a:lnTo>
                    <a:pt x="16748" y="2590"/>
                  </a:lnTo>
                  <a:cubicBezTo>
                    <a:pt x="17508" y="1800"/>
                    <a:pt x="18146" y="1162"/>
                    <a:pt x="18602" y="706"/>
                  </a:cubicBezTo>
                  <a:cubicBezTo>
                    <a:pt x="18785" y="493"/>
                    <a:pt x="18967" y="311"/>
                    <a:pt x="19089" y="189"/>
                  </a:cubicBezTo>
                  <a:cubicBezTo>
                    <a:pt x="19150" y="128"/>
                    <a:pt x="19210" y="67"/>
                    <a:pt x="19241" y="7"/>
                  </a:cubicBezTo>
                  <a:cubicBezTo>
                    <a:pt x="19241" y="2"/>
                    <a:pt x="19240" y="1"/>
                    <a:pt x="192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242700" y="2649250"/>
              <a:ext cx="149725" cy="210550"/>
            </a:xfrm>
            <a:custGeom>
              <a:avLst/>
              <a:gdLst/>
              <a:ahLst/>
              <a:cxnLst/>
              <a:rect l="l" t="t" r="r" b="b"/>
              <a:pathLst>
                <a:path w="5989" h="8422" extrusionOk="0">
                  <a:moveTo>
                    <a:pt x="5957" y="1"/>
                  </a:moveTo>
                  <a:cubicBezTo>
                    <a:pt x="5875" y="1"/>
                    <a:pt x="4517" y="1844"/>
                    <a:pt x="2919" y="4165"/>
                  </a:cubicBezTo>
                  <a:cubicBezTo>
                    <a:pt x="1277" y="6475"/>
                    <a:pt x="1" y="8390"/>
                    <a:pt x="31" y="8421"/>
                  </a:cubicBezTo>
                  <a:cubicBezTo>
                    <a:pt x="32" y="8421"/>
                    <a:pt x="32" y="8421"/>
                    <a:pt x="32" y="8421"/>
                  </a:cubicBezTo>
                  <a:cubicBezTo>
                    <a:pt x="83" y="8421"/>
                    <a:pt x="1443" y="6548"/>
                    <a:pt x="3071" y="4256"/>
                  </a:cubicBezTo>
                  <a:cubicBezTo>
                    <a:pt x="4712" y="1916"/>
                    <a:pt x="5989" y="1"/>
                    <a:pt x="5958" y="1"/>
                  </a:cubicBezTo>
                  <a:cubicBezTo>
                    <a:pt x="5958" y="1"/>
                    <a:pt x="5957" y="1"/>
                    <a:pt x="59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2549700" y="2631025"/>
              <a:ext cx="175575" cy="186250"/>
            </a:xfrm>
            <a:custGeom>
              <a:avLst/>
              <a:gdLst/>
              <a:ahLst/>
              <a:cxnLst/>
              <a:rect l="l" t="t" r="r" b="b"/>
              <a:pathLst>
                <a:path w="7023" h="7450" extrusionOk="0">
                  <a:moveTo>
                    <a:pt x="32" y="0"/>
                  </a:moveTo>
                  <a:cubicBezTo>
                    <a:pt x="32" y="0"/>
                    <a:pt x="31" y="0"/>
                    <a:pt x="31" y="1"/>
                  </a:cubicBezTo>
                  <a:cubicBezTo>
                    <a:pt x="1" y="31"/>
                    <a:pt x="1521" y="1733"/>
                    <a:pt x="3466" y="3770"/>
                  </a:cubicBezTo>
                  <a:cubicBezTo>
                    <a:pt x="5347" y="5800"/>
                    <a:pt x="6905" y="7449"/>
                    <a:pt x="6989" y="7449"/>
                  </a:cubicBezTo>
                  <a:cubicBezTo>
                    <a:pt x="6990" y="7449"/>
                    <a:pt x="6991" y="7449"/>
                    <a:pt x="6992" y="7448"/>
                  </a:cubicBezTo>
                  <a:cubicBezTo>
                    <a:pt x="7022" y="7387"/>
                    <a:pt x="5502" y="5715"/>
                    <a:pt x="3587" y="3648"/>
                  </a:cubicBezTo>
                  <a:cubicBezTo>
                    <a:pt x="1690" y="1600"/>
                    <a:pt x="91" y="0"/>
                    <a:pt x="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08850" y="2305025"/>
              <a:ext cx="628450" cy="607725"/>
            </a:xfrm>
            <a:custGeom>
              <a:avLst/>
              <a:gdLst/>
              <a:ahLst/>
              <a:cxnLst/>
              <a:rect l="l" t="t" r="r" b="b"/>
              <a:pathLst>
                <a:path w="25138" h="24309" extrusionOk="0">
                  <a:moveTo>
                    <a:pt x="8967" y="1"/>
                  </a:moveTo>
                  <a:lnTo>
                    <a:pt x="1185" y="4074"/>
                  </a:lnTo>
                  <a:cubicBezTo>
                    <a:pt x="334" y="4530"/>
                    <a:pt x="0" y="5563"/>
                    <a:pt x="456" y="6414"/>
                  </a:cubicBezTo>
                  <a:lnTo>
                    <a:pt x="9392" y="23375"/>
                  </a:lnTo>
                  <a:cubicBezTo>
                    <a:pt x="9688" y="23967"/>
                    <a:pt x="10293" y="24309"/>
                    <a:pt x="10920" y="24309"/>
                  </a:cubicBezTo>
                  <a:cubicBezTo>
                    <a:pt x="11195" y="24309"/>
                    <a:pt x="11474" y="24243"/>
                    <a:pt x="11733" y="24105"/>
                  </a:cubicBezTo>
                  <a:lnTo>
                    <a:pt x="23982" y="17661"/>
                  </a:lnTo>
                  <a:cubicBezTo>
                    <a:pt x="24833" y="17205"/>
                    <a:pt x="25137" y="16171"/>
                    <a:pt x="24712" y="15320"/>
                  </a:cubicBezTo>
                  <a:lnTo>
                    <a:pt x="18237" y="3040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3533000" y="2304275"/>
              <a:ext cx="231800" cy="141125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602925" y="2380275"/>
              <a:ext cx="180100" cy="76750"/>
            </a:xfrm>
            <a:custGeom>
              <a:avLst/>
              <a:gdLst/>
              <a:ahLst/>
              <a:cxnLst/>
              <a:rect l="l" t="t" r="r" b="b"/>
              <a:pathLst>
                <a:path w="7204" h="3070" extrusionOk="0">
                  <a:moveTo>
                    <a:pt x="6505" y="0"/>
                  </a:moveTo>
                  <a:lnTo>
                    <a:pt x="1915" y="2401"/>
                  </a:lnTo>
                  <a:cubicBezTo>
                    <a:pt x="1915" y="2401"/>
                    <a:pt x="1522" y="2593"/>
                    <a:pt x="1049" y="2593"/>
                  </a:cubicBezTo>
                  <a:cubicBezTo>
                    <a:pt x="701" y="2593"/>
                    <a:pt x="310" y="2489"/>
                    <a:pt x="0" y="2128"/>
                  </a:cubicBezTo>
                  <a:lnTo>
                    <a:pt x="0" y="2128"/>
                  </a:lnTo>
                  <a:cubicBezTo>
                    <a:pt x="320" y="2718"/>
                    <a:pt x="938" y="3069"/>
                    <a:pt x="1597" y="3069"/>
                  </a:cubicBezTo>
                  <a:cubicBezTo>
                    <a:pt x="1753" y="3069"/>
                    <a:pt x="1910" y="3050"/>
                    <a:pt x="2067" y="3009"/>
                  </a:cubicBezTo>
                  <a:lnTo>
                    <a:pt x="2219" y="2948"/>
                  </a:lnTo>
                  <a:cubicBezTo>
                    <a:pt x="2888" y="2736"/>
                    <a:pt x="7204" y="1368"/>
                    <a:pt x="7174" y="1277"/>
                  </a:cubicBezTo>
                  <a:cubicBezTo>
                    <a:pt x="7143" y="1186"/>
                    <a:pt x="6505" y="0"/>
                    <a:pt x="6505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3533000" y="2304275"/>
              <a:ext cx="231800" cy="141125"/>
            </a:xfrm>
            <a:custGeom>
              <a:avLst/>
              <a:gdLst/>
              <a:ahLst/>
              <a:cxnLst/>
              <a:rect l="l" t="t" r="r" b="b"/>
              <a:pathLst>
                <a:path w="9272" h="5645" extrusionOk="0">
                  <a:moveTo>
                    <a:pt x="1" y="1"/>
                  </a:moveTo>
                  <a:lnTo>
                    <a:pt x="2524" y="4773"/>
                  </a:lnTo>
                  <a:cubicBezTo>
                    <a:pt x="2802" y="5329"/>
                    <a:pt x="3366" y="5644"/>
                    <a:pt x="3952" y="5644"/>
                  </a:cubicBezTo>
                  <a:cubicBezTo>
                    <a:pt x="4198" y="5644"/>
                    <a:pt x="4448" y="5589"/>
                    <a:pt x="4682" y="5472"/>
                  </a:cubicBezTo>
                  <a:lnTo>
                    <a:pt x="9271" y="30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3425100" y="2432575"/>
              <a:ext cx="142875" cy="74725"/>
            </a:xfrm>
            <a:custGeom>
              <a:avLst/>
              <a:gdLst/>
              <a:ahLst/>
              <a:cxnLst/>
              <a:rect l="l" t="t" r="r" b="b"/>
              <a:pathLst>
                <a:path w="5715" h="2989" extrusionOk="0">
                  <a:moveTo>
                    <a:pt x="5672" y="1"/>
                  </a:moveTo>
                  <a:cubicBezTo>
                    <a:pt x="5530" y="1"/>
                    <a:pt x="4301" y="563"/>
                    <a:pt x="2797" y="1373"/>
                  </a:cubicBezTo>
                  <a:cubicBezTo>
                    <a:pt x="1247" y="2224"/>
                    <a:pt x="1" y="2923"/>
                    <a:pt x="31" y="2984"/>
                  </a:cubicBezTo>
                  <a:cubicBezTo>
                    <a:pt x="32" y="2987"/>
                    <a:pt x="36" y="2988"/>
                    <a:pt x="43" y="2988"/>
                  </a:cubicBezTo>
                  <a:cubicBezTo>
                    <a:pt x="180" y="2988"/>
                    <a:pt x="1411" y="2398"/>
                    <a:pt x="2919" y="1586"/>
                  </a:cubicBezTo>
                  <a:cubicBezTo>
                    <a:pt x="4469" y="765"/>
                    <a:pt x="5715" y="66"/>
                    <a:pt x="5685" y="5"/>
                  </a:cubicBezTo>
                  <a:cubicBezTo>
                    <a:pt x="5683" y="2"/>
                    <a:pt x="5679" y="1"/>
                    <a:pt x="56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460050" y="2451625"/>
              <a:ext cx="235600" cy="123250"/>
            </a:xfrm>
            <a:custGeom>
              <a:avLst/>
              <a:gdLst/>
              <a:ahLst/>
              <a:cxnLst/>
              <a:rect l="l" t="t" r="r" b="b"/>
              <a:pathLst>
                <a:path w="9424" h="4930" extrusionOk="0">
                  <a:moveTo>
                    <a:pt x="9386" y="1"/>
                  </a:moveTo>
                  <a:cubicBezTo>
                    <a:pt x="9246" y="1"/>
                    <a:pt x="7164" y="1043"/>
                    <a:pt x="4651" y="2344"/>
                  </a:cubicBezTo>
                  <a:cubicBezTo>
                    <a:pt x="2068" y="3712"/>
                    <a:pt x="1" y="4867"/>
                    <a:pt x="31" y="4927"/>
                  </a:cubicBezTo>
                  <a:cubicBezTo>
                    <a:pt x="32" y="4929"/>
                    <a:pt x="34" y="4930"/>
                    <a:pt x="38" y="4930"/>
                  </a:cubicBezTo>
                  <a:cubicBezTo>
                    <a:pt x="178" y="4930"/>
                    <a:pt x="2260" y="3888"/>
                    <a:pt x="4773" y="2587"/>
                  </a:cubicBezTo>
                  <a:cubicBezTo>
                    <a:pt x="7357" y="1219"/>
                    <a:pt x="9423" y="64"/>
                    <a:pt x="9393" y="3"/>
                  </a:cubicBezTo>
                  <a:cubicBezTo>
                    <a:pt x="9392" y="2"/>
                    <a:pt x="9390" y="1"/>
                    <a:pt x="93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489700" y="2497225"/>
              <a:ext cx="256100" cy="133875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1"/>
                  </a:moveTo>
                  <a:cubicBezTo>
                    <a:pt x="10066" y="1"/>
                    <a:pt x="7802" y="1134"/>
                    <a:pt x="5076" y="2556"/>
                  </a:cubicBezTo>
                  <a:cubicBezTo>
                    <a:pt x="2250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98" y="2799"/>
                  </a:cubicBezTo>
                  <a:cubicBezTo>
                    <a:pt x="7994" y="1310"/>
                    <a:pt x="10244" y="64"/>
                    <a:pt x="10213" y="3"/>
                  </a:cubicBezTo>
                  <a:cubicBezTo>
                    <a:pt x="10212" y="1"/>
                    <a:pt x="10210" y="1"/>
                    <a:pt x="10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3517800" y="2550425"/>
              <a:ext cx="256125" cy="133875"/>
            </a:xfrm>
            <a:custGeom>
              <a:avLst/>
              <a:gdLst/>
              <a:ahLst/>
              <a:cxnLst/>
              <a:rect l="l" t="t" r="r" b="b"/>
              <a:pathLst>
                <a:path w="10245" h="5355" extrusionOk="0">
                  <a:moveTo>
                    <a:pt x="10207" y="0"/>
                  </a:moveTo>
                  <a:cubicBezTo>
                    <a:pt x="10067" y="0"/>
                    <a:pt x="7803" y="1134"/>
                    <a:pt x="5077" y="2556"/>
                  </a:cubicBezTo>
                  <a:cubicBezTo>
                    <a:pt x="2250" y="4045"/>
                    <a:pt x="1" y="5292"/>
                    <a:pt x="31" y="5352"/>
                  </a:cubicBezTo>
                  <a:cubicBezTo>
                    <a:pt x="32" y="5354"/>
                    <a:pt x="34" y="5355"/>
                    <a:pt x="38" y="5355"/>
                  </a:cubicBezTo>
                  <a:cubicBezTo>
                    <a:pt x="179" y="5355"/>
                    <a:pt x="2443" y="4221"/>
                    <a:pt x="5199" y="2799"/>
                  </a:cubicBezTo>
                  <a:cubicBezTo>
                    <a:pt x="7995" y="1310"/>
                    <a:pt x="10244" y="63"/>
                    <a:pt x="10214" y="3"/>
                  </a:cubicBezTo>
                  <a:cubicBezTo>
                    <a:pt x="10213" y="1"/>
                    <a:pt x="10211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45925" y="2603625"/>
              <a:ext cx="256100" cy="133875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7" y="0"/>
                  </a:moveTo>
                  <a:cubicBezTo>
                    <a:pt x="10063" y="0"/>
                    <a:pt x="7801" y="1105"/>
                    <a:pt x="5077" y="2556"/>
                  </a:cubicBezTo>
                  <a:cubicBezTo>
                    <a:pt x="2250" y="4045"/>
                    <a:pt x="1" y="5291"/>
                    <a:pt x="31" y="5352"/>
                  </a:cubicBezTo>
                  <a:cubicBezTo>
                    <a:pt x="32" y="5354"/>
                    <a:pt x="34" y="5354"/>
                    <a:pt x="38" y="5354"/>
                  </a:cubicBezTo>
                  <a:cubicBezTo>
                    <a:pt x="178" y="5354"/>
                    <a:pt x="2442" y="4221"/>
                    <a:pt x="5168" y="2799"/>
                  </a:cubicBezTo>
                  <a:cubicBezTo>
                    <a:pt x="7995" y="1309"/>
                    <a:pt x="10244" y="63"/>
                    <a:pt x="10213" y="2"/>
                  </a:cubicBezTo>
                  <a:cubicBezTo>
                    <a:pt x="10213" y="1"/>
                    <a:pt x="10210" y="0"/>
                    <a:pt x="102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574050" y="2656800"/>
              <a:ext cx="256100" cy="133875"/>
            </a:xfrm>
            <a:custGeom>
              <a:avLst/>
              <a:gdLst/>
              <a:ahLst/>
              <a:cxnLst/>
              <a:rect l="l" t="t" r="r" b="b"/>
              <a:pathLst>
                <a:path w="10244" h="5355" extrusionOk="0">
                  <a:moveTo>
                    <a:pt x="10206" y="1"/>
                  </a:moveTo>
                  <a:cubicBezTo>
                    <a:pt x="10063" y="1"/>
                    <a:pt x="7799" y="1105"/>
                    <a:pt x="5046" y="2556"/>
                  </a:cubicBezTo>
                  <a:cubicBezTo>
                    <a:pt x="2249" y="4046"/>
                    <a:pt x="0" y="5292"/>
                    <a:pt x="31" y="5353"/>
                  </a:cubicBezTo>
                  <a:cubicBezTo>
                    <a:pt x="31" y="5354"/>
                    <a:pt x="34" y="5355"/>
                    <a:pt x="37" y="5355"/>
                  </a:cubicBezTo>
                  <a:cubicBezTo>
                    <a:pt x="178" y="5355"/>
                    <a:pt x="2442" y="4222"/>
                    <a:pt x="5167" y="2799"/>
                  </a:cubicBezTo>
                  <a:cubicBezTo>
                    <a:pt x="7994" y="1310"/>
                    <a:pt x="10243" y="64"/>
                    <a:pt x="10213" y="3"/>
                  </a:cubicBezTo>
                  <a:cubicBezTo>
                    <a:pt x="10212" y="1"/>
                    <a:pt x="10210" y="1"/>
                    <a:pt x="10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731325" y="3077850"/>
              <a:ext cx="57000" cy="49400"/>
            </a:xfrm>
            <a:custGeom>
              <a:avLst/>
              <a:gdLst/>
              <a:ahLst/>
              <a:cxnLst/>
              <a:rect l="l" t="t" r="r" b="b"/>
              <a:pathLst>
                <a:path w="2280" h="1976" extrusionOk="0">
                  <a:moveTo>
                    <a:pt x="547" y="0"/>
                  </a:moveTo>
                  <a:lnTo>
                    <a:pt x="0" y="1125"/>
                  </a:lnTo>
                  <a:lnTo>
                    <a:pt x="1733" y="1976"/>
                  </a:lnTo>
                  <a:lnTo>
                    <a:pt x="2280" y="882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690275" y="3045925"/>
              <a:ext cx="75275" cy="80575"/>
            </a:xfrm>
            <a:custGeom>
              <a:avLst/>
              <a:gdLst/>
              <a:ahLst/>
              <a:cxnLst/>
              <a:rect l="l" t="t" r="r" b="b"/>
              <a:pathLst>
                <a:path w="3011" h="3223" extrusionOk="0">
                  <a:moveTo>
                    <a:pt x="1126" y="1"/>
                  </a:moveTo>
                  <a:cubicBezTo>
                    <a:pt x="548" y="639"/>
                    <a:pt x="153" y="1429"/>
                    <a:pt x="1" y="2280"/>
                  </a:cubicBezTo>
                  <a:lnTo>
                    <a:pt x="1855" y="3223"/>
                  </a:lnTo>
                  <a:lnTo>
                    <a:pt x="3010" y="943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692575" y="3093050"/>
              <a:ext cx="48650" cy="24325"/>
            </a:xfrm>
            <a:custGeom>
              <a:avLst/>
              <a:gdLst/>
              <a:ahLst/>
              <a:cxnLst/>
              <a:rect l="l" t="t" r="r" b="b"/>
              <a:pathLst>
                <a:path w="1946" h="973" extrusionOk="0">
                  <a:moveTo>
                    <a:pt x="0" y="0"/>
                  </a:moveTo>
                  <a:cubicBezTo>
                    <a:pt x="304" y="213"/>
                    <a:pt x="608" y="395"/>
                    <a:pt x="942" y="547"/>
                  </a:cubicBezTo>
                  <a:cubicBezTo>
                    <a:pt x="1246" y="730"/>
                    <a:pt x="1611" y="882"/>
                    <a:pt x="1945" y="973"/>
                  </a:cubicBezTo>
                  <a:cubicBezTo>
                    <a:pt x="1672" y="730"/>
                    <a:pt x="1338" y="547"/>
                    <a:pt x="1003" y="426"/>
                  </a:cubicBezTo>
                  <a:cubicBezTo>
                    <a:pt x="699" y="243"/>
                    <a:pt x="365" y="9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697875" y="3080125"/>
              <a:ext cx="48675" cy="25850"/>
            </a:xfrm>
            <a:custGeom>
              <a:avLst/>
              <a:gdLst/>
              <a:ahLst/>
              <a:cxnLst/>
              <a:rect l="l" t="t" r="r" b="b"/>
              <a:pathLst>
                <a:path w="1947" h="1034" extrusionOk="0">
                  <a:moveTo>
                    <a:pt x="1" y="0"/>
                  </a:moveTo>
                  <a:cubicBezTo>
                    <a:pt x="274" y="244"/>
                    <a:pt x="609" y="426"/>
                    <a:pt x="943" y="578"/>
                  </a:cubicBezTo>
                  <a:cubicBezTo>
                    <a:pt x="1247" y="791"/>
                    <a:pt x="1612" y="943"/>
                    <a:pt x="1946" y="1034"/>
                  </a:cubicBezTo>
                  <a:cubicBezTo>
                    <a:pt x="1673" y="791"/>
                    <a:pt x="1338" y="608"/>
                    <a:pt x="1004" y="456"/>
                  </a:cubicBezTo>
                  <a:cubicBezTo>
                    <a:pt x="700" y="244"/>
                    <a:pt x="335" y="9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704725" y="3064925"/>
              <a:ext cx="49425" cy="26625"/>
            </a:xfrm>
            <a:custGeom>
              <a:avLst/>
              <a:gdLst/>
              <a:ahLst/>
              <a:cxnLst/>
              <a:rect l="l" t="t" r="r" b="b"/>
              <a:pathLst>
                <a:path w="1977" h="1065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244"/>
                    <a:pt x="608" y="426"/>
                    <a:pt x="943" y="608"/>
                  </a:cubicBezTo>
                  <a:cubicBezTo>
                    <a:pt x="1277" y="791"/>
                    <a:pt x="1611" y="943"/>
                    <a:pt x="1976" y="1064"/>
                  </a:cubicBezTo>
                  <a:cubicBezTo>
                    <a:pt x="1672" y="821"/>
                    <a:pt x="1368" y="639"/>
                    <a:pt x="1034" y="456"/>
                  </a:cubicBezTo>
                  <a:cubicBezTo>
                    <a:pt x="700" y="274"/>
                    <a:pt x="365" y="12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712325" y="3053525"/>
              <a:ext cx="48650" cy="24350"/>
            </a:xfrm>
            <a:custGeom>
              <a:avLst/>
              <a:gdLst/>
              <a:ahLst/>
              <a:cxnLst/>
              <a:rect l="l" t="t" r="r" b="b"/>
              <a:pathLst>
                <a:path w="1946" h="974" extrusionOk="0">
                  <a:moveTo>
                    <a:pt x="0" y="1"/>
                  </a:moveTo>
                  <a:cubicBezTo>
                    <a:pt x="274" y="213"/>
                    <a:pt x="578" y="426"/>
                    <a:pt x="943" y="548"/>
                  </a:cubicBezTo>
                  <a:cubicBezTo>
                    <a:pt x="1247" y="760"/>
                    <a:pt x="1581" y="882"/>
                    <a:pt x="1946" y="973"/>
                  </a:cubicBezTo>
                  <a:cubicBezTo>
                    <a:pt x="1642" y="760"/>
                    <a:pt x="1338" y="578"/>
                    <a:pt x="1003" y="426"/>
                  </a:cubicBezTo>
                  <a:cubicBezTo>
                    <a:pt x="669" y="244"/>
                    <a:pt x="335" y="9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3093025" y="2930425"/>
              <a:ext cx="47900" cy="57025"/>
            </a:xfrm>
            <a:custGeom>
              <a:avLst/>
              <a:gdLst/>
              <a:ahLst/>
              <a:cxnLst/>
              <a:rect l="l" t="t" r="r" b="b"/>
              <a:pathLst>
                <a:path w="1916" h="2281" extrusionOk="0">
                  <a:moveTo>
                    <a:pt x="761" y="0"/>
                  </a:moveTo>
                  <a:lnTo>
                    <a:pt x="1" y="1794"/>
                  </a:lnTo>
                  <a:lnTo>
                    <a:pt x="1125" y="2280"/>
                  </a:lnTo>
                  <a:lnTo>
                    <a:pt x="1916" y="48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091500" y="2890150"/>
              <a:ext cx="79075" cy="72975"/>
            </a:xfrm>
            <a:custGeom>
              <a:avLst/>
              <a:gdLst/>
              <a:ahLst/>
              <a:cxnLst/>
              <a:rect l="l" t="t" r="r" b="b"/>
              <a:pathLst>
                <a:path w="3163" h="2919" extrusionOk="0">
                  <a:moveTo>
                    <a:pt x="822" y="1"/>
                  </a:moveTo>
                  <a:lnTo>
                    <a:pt x="1" y="1885"/>
                  </a:lnTo>
                  <a:lnTo>
                    <a:pt x="2341" y="2918"/>
                  </a:lnTo>
                  <a:lnTo>
                    <a:pt x="3162" y="1004"/>
                  </a:lnTo>
                  <a:cubicBezTo>
                    <a:pt x="2493" y="456"/>
                    <a:pt x="1703" y="122"/>
                    <a:pt x="8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101400" y="2891675"/>
              <a:ext cx="21300" cy="50175"/>
            </a:xfrm>
            <a:custGeom>
              <a:avLst/>
              <a:gdLst/>
              <a:ahLst/>
              <a:cxnLst/>
              <a:rect l="l" t="t" r="r" b="b"/>
              <a:pathLst>
                <a:path w="852" h="2007" extrusionOk="0">
                  <a:moveTo>
                    <a:pt x="851" y="0"/>
                  </a:moveTo>
                  <a:cubicBezTo>
                    <a:pt x="638" y="304"/>
                    <a:pt x="486" y="639"/>
                    <a:pt x="365" y="973"/>
                  </a:cubicBezTo>
                  <a:cubicBezTo>
                    <a:pt x="182" y="1307"/>
                    <a:pt x="61" y="1642"/>
                    <a:pt x="0" y="2006"/>
                  </a:cubicBezTo>
                  <a:cubicBezTo>
                    <a:pt x="213" y="1702"/>
                    <a:pt x="365" y="1368"/>
                    <a:pt x="486" y="1034"/>
                  </a:cubicBezTo>
                  <a:cubicBezTo>
                    <a:pt x="669" y="699"/>
                    <a:pt x="790" y="365"/>
                    <a:pt x="8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112025" y="2895475"/>
              <a:ext cx="23575" cy="50925"/>
            </a:xfrm>
            <a:custGeom>
              <a:avLst/>
              <a:gdLst/>
              <a:ahLst/>
              <a:cxnLst/>
              <a:rect l="l" t="t" r="r" b="b"/>
              <a:pathLst>
                <a:path w="943" h="2037" extrusionOk="0">
                  <a:moveTo>
                    <a:pt x="943" y="0"/>
                  </a:moveTo>
                  <a:cubicBezTo>
                    <a:pt x="730" y="335"/>
                    <a:pt x="548" y="669"/>
                    <a:pt x="426" y="1003"/>
                  </a:cubicBezTo>
                  <a:cubicBezTo>
                    <a:pt x="244" y="1338"/>
                    <a:pt x="92" y="1672"/>
                    <a:pt x="1" y="2037"/>
                  </a:cubicBezTo>
                  <a:cubicBezTo>
                    <a:pt x="244" y="1733"/>
                    <a:pt x="426" y="1398"/>
                    <a:pt x="548" y="1064"/>
                  </a:cubicBezTo>
                  <a:cubicBezTo>
                    <a:pt x="730" y="730"/>
                    <a:pt x="882" y="395"/>
                    <a:pt x="9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3127225" y="2902300"/>
              <a:ext cx="23575" cy="50950"/>
            </a:xfrm>
            <a:custGeom>
              <a:avLst/>
              <a:gdLst/>
              <a:ahLst/>
              <a:cxnLst/>
              <a:rect l="l" t="t" r="r" b="b"/>
              <a:pathLst>
                <a:path w="943" h="2038" extrusionOk="0">
                  <a:moveTo>
                    <a:pt x="943" y="1"/>
                  </a:moveTo>
                  <a:lnTo>
                    <a:pt x="943" y="1"/>
                  </a:lnTo>
                  <a:cubicBezTo>
                    <a:pt x="730" y="305"/>
                    <a:pt x="548" y="639"/>
                    <a:pt x="426" y="974"/>
                  </a:cubicBezTo>
                  <a:cubicBezTo>
                    <a:pt x="244" y="1308"/>
                    <a:pt x="92" y="1673"/>
                    <a:pt x="0" y="2037"/>
                  </a:cubicBezTo>
                  <a:cubicBezTo>
                    <a:pt x="213" y="1733"/>
                    <a:pt x="396" y="1399"/>
                    <a:pt x="548" y="1034"/>
                  </a:cubicBezTo>
                  <a:cubicBezTo>
                    <a:pt x="730" y="700"/>
                    <a:pt x="882" y="366"/>
                    <a:pt x="9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140900" y="2909150"/>
              <a:ext cx="22075" cy="50175"/>
            </a:xfrm>
            <a:custGeom>
              <a:avLst/>
              <a:gdLst/>
              <a:ahLst/>
              <a:cxnLst/>
              <a:rect l="l" t="t" r="r" b="b"/>
              <a:pathLst>
                <a:path w="883" h="2007" extrusionOk="0">
                  <a:moveTo>
                    <a:pt x="882" y="0"/>
                  </a:moveTo>
                  <a:cubicBezTo>
                    <a:pt x="487" y="639"/>
                    <a:pt x="213" y="1307"/>
                    <a:pt x="1" y="2007"/>
                  </a:cubicBezTo>
                  <a:cubicBezTo>
                    <a:pt x="213" y="1703"/>
                    <a:pt x="396" y="1368"/>
                    <a:pt x="517" y="1034"/>
                  </a:cubicBezTo>
                  <a:cubicBezTo>
                    <a:pt x="669" y="700"/>
                    <a:pt x="821" y="365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882550" y="2920550"/>
              <a:ext cx="56250" cy="66900"/>
            </a:xfrm>
            <a:custGeom>
              <a:avLst/>
              <a:gdLst/>
              <a:ahLst/>
              <a:cxnLst/>
              <a:rect l="l" t="t" r="r" b="b"/>
              <a:pathLst>
                <a:path w="2250" h="2676" extrusionOk="0">
                  <a:moveTo>
                    <a:pt x="1368" y="0"/>
                  </a:moveTo>
                  <a:lnTo>
                    <a:pt x="0" y="547"/>
                  </a:lnTo>
                  <a:lnTo>
                    <a:pt x="882" y="2675"/>
                  </a:lnTo>
                  <a:lnTo>
                    <a:pt x="2249" y="209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2847575" y="2871925"/>
              <a:ext cx="93500" cy="85875"/>
            </a:xfrm>
            <a:custGeom>
              <a:avLst/>
              <a:gdLst/>
              <a:ahLst/>
              <a:cxnLst/>
              <a:rect l="l" t="t" r="r" b="b"/>
              <a:pathLst>
                <a:path w="3740" h="3435" extrusionOk="0">
                  <a:moveTo>
                    <a:pt x="2797" y="0"/>
                  </a:moveTo>
                  <a:cubicBezTo>
                    <a:pt x="1794" y="122"/>
                    <a:pt x="822" y="517"/>
                    <a:pt x="1" y="1155"/>
                  </a:cubicBezTo>
                  <a:lnTo>
                    <a:pt x="943" y="3435"/>
                  </a:lnTo>
                  <a:lnTo>
                    <a:pt x="3740" y="2280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847575" y="2871925"/>
              <a:ext cx="70700" cy="29925"/>
            </a:xfrm>
            <a:custGeom>
              <a:avLst/>
              <a:gdLst/>
              <a:ahLst/>
              <a:cxnLst/>
              <a:rect l="l" t="t" r="r" b="b"/>
              <a:pathLst>
                <a:path w="2828" h="119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2433" y="304"/>
                    <a:pt x="1977" y="578"/>
                    <a:pt x="1521" y="790"/>
                  </a:cubicBezTo>
                  <a:cubicBezTo>
                    <a:pt x="1034" y="973"/>
                    <a:pt x="518" y="1094"/>
                    <a:pt x="1" y="1185"/>
                  </a:cubicBezTo>
                  <a:cubicBezTo>
                    <a:pt x="93" y="1193"/>
                    <a:pt x="186" y="1197"/>
                    <a:pt x="277" y="1197"/>
                  </a:cubicBezTo>
                  <a:cubicBezTo>
                    <a:pt x="1272" y="1197"/>
                    <a:pt x="2215" y="751"/>
                    <a:pt x="28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874175" y="2899275"/>
              <a:ext cx="20550" cy="48650"/>
            </a:xfrm>
            <a:custGeom>
              <a:avLst/>
              <a:gdLst/>
              <a:ahLst/>
              <a:cxnLst/>
              <a:rect l="l" t="t" r="r" b="b"/>
              <a:pathLst>
                <a:path w="822" h="194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35"/>
                    <a:pt x="183" y="669"/>
                    <a:pt x="335" y="1003"/>
                  </a:cubicBezTo>
                  <a:cubicBezTo>
                    <a:pt x="457" y="1338"/>
                    <a:pt x="609" y="1642"/>
                    <a:pt x="821" y="1946"/>
                  </a:cubicBezTo>
                  <a:cubicBezTo>
                    <a:pt x="761" y="1611"/>
                    <a:pt x="639" y="1246"/>
                    <a:pt x="487" y="943"/>
                  </a:cubicBezTo>
                  <a:cubicBezTo>
                    <a:pt x="365" y="608"/>
                    <a:pt x="21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887850" y="2893950"/>
              <a:ext cx="20550" cy="48650"/>
            </a:xfrm>
            <a:custGeom>
              <a:avLst/>
              <a:gdLst/>
              <a:ahLst/>
              <a:cxnLst/>
              <a:rect l="l" t="t" r="r" b="b"/>
              <a:pathLst>
                <a:path w="822" h="1946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335"/>
                    <a:pt x="153" y="669"/>
                    <a:pt x="335" y="1004"/>
                  </a:cubicBezTo>
                  <a:cubicBezTo>
                    <a:pt x="426" y="1338"/>
                    <a:pt x="609" y="1672"/>
                    <a:pt x="822" y="1946"/>
                  </a:cubicBezTo>
                  <a:cubicBezTo>
                    <a:pt x="730" y="1611"/>
                    <a:pt x="609" y="1277"/>
                    <a:pt x="457" y="943"/>
                  </a:cubicBezTo>
                  <a:cubicBezTo>
                    <a:pt x="335" y="608"/>
                    <a:pt x="183" y="27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900775" y="2887875"/>
              <a:ext cx="20550" cy="49425"/>
            </a:xfrm>
            <a:custGeom>
              <a:avLst/>
              <a:gdLst/>
              <a:ahLst/>
              <a:cxnLst/>
              <a:rect l="l" t="t" r="r" b="b"/>
              <a:pathLst>
                <a:path w="822" h="1977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65"/>
                    <a:pt x="183" y="699"/>
                    <a:pt x="335" y="1003"/>
                  </a:cubicBezTo>
                  <a:cubicBezTo>
                    <a:pt x="456" y="1338"/>
                    <a:pt x="608" y="1672"/>
                    <a:pt x="821" y="1976"/>
                  </a:cubicBezTo>
                  <a:cubicBezTo>
                    <a:pt x="760" y="1611"/>
                    <a:pt x="639" y="1277"/>
                    <a:pt x="487" y="943"/>
                  </a:cubicBezTo>
                  <a:cubicBezTo>
                    <a:pt x="365" y="608"/>
                    <a:pt x="213" y="30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909900" y="2879500"/>
              <a:ext cx="22050" cy="53225"/>
            </a:xfrm>
            <a:custGeom>
              <a:avLst/>
              <a:gdLst/>
              <a:ahLst/>
              <a:cxnLst/>
              <a:rect l="l" t="t" r="r" b="b"/>
              <a:pathLst>
                <a:path w="882" h="2129" extrusionOk="0">
                  <a:moveTo>
                    <a:pt x="0" y="1"/>
                  </a:moveTo>
                  <a:cubicBezTo>
                    <a:pt x="91" y="366"/>
                    <a:pt x="213" y="730"/>
                    <a:pt x="365" y="1095"/>
                  </a:cubicBezTo>
                  <a:cubicBezTo>
                    <a:pt x="517" y="1460"/>
                    <a:pt x="669" y="1794"/>
                    <a:pt x="882" y="2129"/>
                  </a:cubicBezTo>
                  <a:cubicBezTo>
                    <a:pt x="821" y="1734"/>
                    <a:pt x="699" y="1369"/>
                    <a:pt x="517" y="1034"/>
                  </a:cubicBezTo>
                  <a:cubicBezTo>
                    <a:pt x="395" y="670"/>
                    <a:pt x="213" y="30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859750" y="2900025"/>
              <a:ext cx="22050" cy="53225"/>
            </a:xfrm>
            <a:custGeom>
              <a:avLst/>
              <a:gdLst/>
              <a:ahLst/>
              <a:cxnLst/>
              <a:rect l="l" t="t" r="r" b="b"/>
              <a:pathLst>
                <a:path w="882" h="2129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365"/>
                    <a:pt x="213" y="730"/>
                    <a:pt x="365" y="1095"/>
                  </a:cubicBezTo>
                  <a:cubicBezTo>
                    <a:pt x="487" y="1460"/>
                    <a:pt x="669" y="1794"/>
                    <a:pt x="882" y="2128"/>
                  </a:cubicBezTo>
                  <a:cubicBezTo>
                    <a:pt x="669" y="1368"/>
                    <a:pt x="365" y="669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709275" y="2944975"/>
              <a:ext cx="608700" cy="534775"/>
            </a:xfrm>
            <a:custGeom>
              <a:avLst/>
              <a:gdLst/>
              <a:ahLst/>
              <a:cxnLst/>
              <a:rect l="l" t="t" r="r" b="b"/>
              <a:pathLst>
                <a:path w="24348" h="21391" extrusionOk="0">
                  <a:moveTo>
                    <a:pt x="12196" y="0"/>
                  </a:moveTo>
                  <a:cubicBezTo>
                    <a:pt x="8732" y="0"/>
                    <a:pt x="5336" y="1691"/>
                    <a:pt x="3284" y="4798"/>
                  </a:cubicBezTo>
                  <a:cubicBezTo>
                    <a:pt x="1" y="9692"/>
                    <a:pt x="1338" y="16349"/>
                    <a:pt x="6262" y="19601"/>
                  </a:cubicBezTo>
                  <a:cubicBezTo>
                    <a:pt x="8079" y="20812"/>
                    <a:pt x="10132" y="21390"/>
                    <a:pt x="12162" y="21390"/>
                  </a:cubicBezTo>
                  <a:cubicBezTo>
                    <a:pt x="15635" y="21390"/>
                    <a:pt x="19043" y="19699"/>
                    <a:pt x="21095" y="16592"/>
                  </a:cubicBezTo>
                  <a:cubicBezTo>
                    <a:pt x="24348" y="11668"/>
                    <a:pt x="23010" y="5042"/>
                    <a:pt x="18086" y="1789"/>
                  </a:cubicBezTo>
                  <a:cubicBezTo>
                    <a:pt x="16269" y="578"/>
                    <a:pt x="14221" y="0"/>
                    <a:pt x="1219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2758675" y="2985600"/>
              <a:ext cx="508400" cy="449050"/>
            </a:xfrm>
            <a:custGeom>
              <a:avLst/>
              <a:gdLst/>
              <a:ahLst/>
              <a:cxnLst/>
              <a:rect l="l" t="t" r="r" b="b"/>
              <a:pathLst>
                <a:path w="20336" h="17962" extrusionOk="0">
                  <a:moveTo>
                    <a:pt x="10163" y="0"/>
                  </a:moveTo>
                  <a:cubicBezTo>
                    <a:pt x="6608" y="0"/>
                    <a:pt x="3237" y="2139"/>
                    <a:pt x="1824" y="5636"/>
                  </a:cubicBezTo>
                  <a:cubicBezTo>
                    <a:pt x="1" y="10256"/>
                    <a:pt x="2219" y="15484"/>
                    <a:pt x="6840" y="17307"/>
                  </a:cubicBezTo>
                  <a:cubicBezTo>
                    <a:pt x="7938" y="17751"/>
                    <a:pt x="9073" y="17962"/>
                    <a:pt x="10190" y="17962"/>
                  </a:cubicBezTo>
                  <a:cubicBezTo>
                    <a:pt x="13739" y="17962"/>
                    <a:pt x="17101" y="15837"/>
                    <a:pt x="18512" y="12323"/>
                  </a:cubicBezTo>
                  <a:cubicBezTo>
                    <a:pt x="20335" y="7733"/>
                    <a:pt x="18116" y="2505"/>
                    <a:pt x="13496" y="651"/>
                  </a:cubicBezTo>
                  <a:cubicBezTo>
                    <a:pt x="12403" y="209"/>
                    <a:pt x="11274" y="0"/>
                    <a:pt x="101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786025" y="2984775"/>
              <a:ext cx="453700" cy="451750"/>
            </a:xfrm>
            <a:custGeom>
              <a:avLst/>
              <a:gdLst/>
              <a:ahLst/>
              <a:cxnLst/>
              <a:rect l="l" t="t" r="r" b="b"/>
              <a:pathLst>
                <a:path w="18148" h="18070" extrusionOk="0">
                  <a:moveTo>
                    <a:pt x="17296" y="5425"/>
                  </a:moveTo>
                  <a:cubicBezTo>
                    <a:pt x="17326" y="5486"/>
                    <a:pt x="17326" y="5517"/>
                    <a:pt x="17357" y="5577"/>
                  </a:cubicBezTo>
                  <a:cubicBezTo>
                    <a:pt x="17357" y="5577"/>
                    <a:pt x="17357" y="5517"/>
                    <a:pt x="17296" y="5425"/>
                  </a:cubicBezTo>
                  <a:close/>
                  <a:moveTo>
                    <a:pt x="9049" y="0"/>
                  </a:moveTo>
                  <a:cubicBezTo>
                    <a:pt x="8434" y="0"/>
                    <a:pt x="7816" y="65"/>
                    <a:pt x="7205" y="197"/>
                  </a:cubicBezTo>
                  <a:cubicBezTo>
                    <a:pt x="6809" y="258"/>
                    <a:pt x="6445" y="380"/>
                    <a:pt x="6080" y="501"/>
                  </a:cubicBezTo>
                  <a:cubicBezTo>
                    <a:pt x="5928" y="592"/>
                    <a:pt x="5715" y="623"/>
                    <a:pt x="5533" y="714"/>
                  </a:cubicBezTo>
                  <a:lnTo>
                    <a:pt x="4986" y="957"/>
                  </a:lnTo>
                  <a:cubicBezTo>
                    <a:pt x="4895" y="1018"/>
                    <a:pt x="4803" y="1048"/>
                    <a:pt x="4712" y="1109"/>
                  </a:cubicBezTo>
                  <a:lnTo>
                    <a:pt x="4469" y="1261"/>
                  </a:lnTo>
                  <a:cubicBezTo>
                    <a:pt x="4287" y="1383"/>
                    <a:pt x="4104" y="1474"/>
                    <a:pt x="3922" y="1596"/>
                  </a:cubicBezTo>
                  <a:cubicBezTo>
                    <a:pt x="3253" y="2082"/>
                    <a:pt x="2615" y="2659"/>
                    <a:pt x="2068" y="3298"/>
                  </a:cubicBezTo>
                  <a:cubicBezTo>
                    <a:pt x="1946" y="3480"/>
                    <a:pt x="1825" y="3662"/>
                    <a:pt x="1673" y="3845"/>
                  </a:cubicBezTo>
                  <a:cubicBezTo>
                    <a:pt x="1551" y="4027"/>
                    <a:pt x="1429" y="4210"/>
                    <a:pt x="1338" y="4392"/>
                  </a:cubicBezTo>
                  <a:cubicBezTo>
                    <a:pt x="852" y="5182"/>
                    <a:pt x="518" y="6003"/>
                    <a:pt x="305" y="6915"/>
                  </a:cubicBezTo>
                  <a:cubicBezTo>
                    <a:pt x="62" y="7827"/>
                    <a:pt x="1" y="8769"/>
                    <a:pt x="62" y="9711"/>
                  </a:cubicBezTo>
                  <a:cubicBezTo>
                    <a:pt x="214" y="11656"/>
                    <a:pt x="973" y="13511"/>
                    <a:pt x="2280" y="14970"/>
                  </a:cubicBezTo>
                  <a:cubicBezTo>
                    <a:pt x="2888" y="15699"/>
                    <a:pt x="3618" y="16307"/>
                    <a:pt x="4439" y="16793"/>
                  </a:cubicBezTo>
                  <a:cubicBezTo>
                    <a:pt x="5198" y="17249"/>
                    <a:pt x="6050" y="17614"/>
                    <a:pt x="6931" y="17827"/>
                  </a:cubicBezTo>
                  <a:cubicBezTo>
                    <a:pt x="7144" y="17857"/>
                    <a:pt x="7357" y="17918"/>
                    <a:pt x="7569" y="17948"/>
                  </a:cubicBezTo>
                  <a:cubicBezTo>
                    <a:pt x="7812" y="17979"/>
                    <a:pt x="8025" y="18009"/>
                    <a:pt x="8238" y="18040"/>
                  </a:cubicBezTo>
                  <a:cubicBezTo>
                    <a:pt x="8664" y="18070"/>
                    <a:pt x="9089" y="18070"/>
                    <a:pt x="9515" y="18070"/>
                  </a:cubicBezTo>
                  <a:cubicBezTo>
                    <a:pt x="9940" y="18040"/>
                    <a:pt x="10366" y="17979"/>
                    <a:pt x="10761" y="17918"/>
                  </a:cubicBezTo>
                  <a:cubicBezTo>
                    <a:pt x="10974" y="17888"/>
                    <a:pt x="11186" y="17827"/>
                    <a:pt x="11369" y="17766"/>
                  </a:cubicBezTo>
                  <a:lnTo>
                    <a:pt x="11673" y="17705"/>
                  </a:lnTo>
                  <a:cubicBezTo>
                    <a:pt x="11764" y="17675"/>
                    <a:pt x="11855" y="17644"/>
                    <a:pt x="11946" y="17614"/>
                  </a:cubicBezTo>
                  <a:lnTo>
                    <a:pt x="12524" y="17401"/>
                  </a:lnTo>
                  <a:cubicBezTo>
                    <a:pt x="12706" y="17340"/>
                    <a:pt x="12858" y="17219"/>
                    <a:pt x="13041" y="17158"/>
                  </a:cubicBezTo>
                  <a:cubicBezTo>
                    <a:pt x="13405" y="16976"/>
                    <a:pt x="13740" y="16793"/>
                    <a:pt x="14044" y="16581"/>
                  </a:cubicBezTo>
                  <a:cubicBezTo>
                    <a:pt x="16202" y="15152"/>
                    <a:pt x="17661" y="12872"/>
                    <a:pt x="18025" y="10289"/>
                  </a:cubicBezTo>
                  <a:cubicBezTo>
                    <a:pt x="18147" y="9438"/>
                    <a:pt x="18147" y="8556"/>
                    <a:pt x="17995" y="7705"/>
                  </a:cubicBezTo>
                  <a:cubicBezTo>
                    <a:pt x="17934" y="7371"/>
                    <a:pt x="17873" y="7067"/>
                    <a:pt x="17782" y="6763"/>
                  </a:cubicBezTo>
                  <a:cubicBezTo>
                    <a:pt x="17752" y="6611"/>
                    <a:pt x="17752" y="6489"/>
                    <a:pt x="17691" y="6398"/>
                  </a:cubicBezTo>
                  <a:cubicBezTo>
                    <a:pt x="17661" y="6276"/>
                    <a:pt x="17630" y="6185"/>
                    <a:pt x="17600" y="6094"/>
                  </a:cubicBezTo>
                  <a:lnTo>
                    <a:pt x="17448" y="5699"/>
                  </a:lnTo>
                  <a:cubicBezTo>
                    <a:pt x="17388" y="5608"/>
                    <a:pt x="17387" y="5548"/>
                    <a:pt x="17387" y="5547"/>
                  </a:cubicBezTo>
                  <a:lnTo>
                    <a:pt x="17387" y="5547"/>
                  </a:lnTo>
                  <a:cubicBezTo>
                    <a:pt x="17387" y="5548"/>
                    <a:pt x="17387" y="5608"/>
                    <a:pt x="17418" y="5699"/>
                  </a:cubicBezTo>
                  <a:lnTo>
                    <a:pt x="17570" y="6094"/>
                  </a:lnTo>
                  <a:lnTo>
                    <a:pt x="17661" y="6398"/>
                  </a:lnTo>
                  <a:cubicBezTo>
                    <a:pt x="17691" y="6520"/>
                    <a:pt x="17721" y="6641"/>
                    <a:pt x="17752" y="6763"/>
                  </a:cubicBezTo>
                  <a:cubicBezTo>
                    <a:pt x="17843" y="7067"/>
                    <a:pt x="17904" y="7401"/>
                    <a:pt x="17934" y="7705"/>
                  </a:cubicBezTo>
                  <a:cubicBezTo>
                    <a:pt x="18056" y="8556"/>
                    <a:pt x="18056" y="9438"/>
                    <a:pt x="17934" y="10289"/>
                  </a:cubicBezTo>
                  <a:cubicBezTo>
                    <a:pt x="17570" y="12812"/>
                    <a:pt x="16141" y="15061"/>
                    <a:pt x="13983" y="16489"/>
                  </a:cubicBezTo>
                  <a:cubicBezTo>
                    <a:pt x="13679" y="16672"/>
                    <a:pt x="13345" y="16885"/>
                    <a:pt x="13010" y="17036"/>
                  </a:cubicBezTo>
                  <a:cubicBezTo>
                    <a:pt x="12828" y="17128"/>
                    <a:pt x="12645" y="17219"/>
                    <a:pt x="12463" y="17280"/>
                  </a:cubicBezTo>
                  <a:lnTo>
                    <a:pt x="11916" y="17462"/>
                  </a:lnTo>
                  <a:cubicBezTo>
                    <a:pt x="11825" y="17523"/>
                    <a:pt x="11734" y="17553"/>
                    <a:pt x="11642" y="17584"/>
                  </a:cubicBezTo>
                  <a:lnTo>
                    <a:pt x="11338" y="17644"/>
                  </a:lnTo>
                  <a:cubicBezTo>
                    <a:pt x="11126" y="17705"/>
                    <a:pt x="10943" y="17736"/>
                    <a:pt x="10761" y="17796"/>
                  </a:cubicBezTo>
                  <a:cubicBezTo>
                    <a:pt x="10335" y="17857"/>
                    <a:pt x="9940" y="17918"/>
                    <a:pt x="9515" y="17918"/>
                  </a:cubicBezTo>
                  <a:cubicBezTo>
                    <a:pt x="9390" y="17927"/>
                    <a:pt x="9265" y="17931"/>
                    <a:pt x="9141" y="17931"/>
                  </a:cubicBezTo>
                  <a:cubicBezTo>
                    <a:pt x="8840" y="17931"/>
                    <a:pt x="8539" y="17909"/>
                    <a:pt x="8238" y="17888"/>
                  </a:cubicBezTo>
                  <a:cubicBezTo>
                    <a:pt x="8025" y="17888"/>
                    <a:pt x="7812" y="17827"/>
                    <a:pt x="7600" y="17796"/>
                  </a:cubicBezTo>
                  <a:cubicBezTo>
                    <a:pt x="7387" y="17766"/>
                    <a:pt x="7174" y="17736"/>
                    <a:pt x="6961" y="17675"/>
                  </a:cubicBezTo>
                  <a:cubicBezTo>
                    <a:pt x="6536" y="17553"/>
                    <a:pt x="6110" y="17432"/>
                    <a:pt x="5715" y="17280"/>
                  </a:cubicBezTo>
                  <a:cubicBezTo>
                    <a:pt x="5290" y="17097"/>
                    <a:pt x="4895" y="16885"/>
                    <a:pt x="4499" y="16641"/>
                  </a:cubicBezTo>
                  <a:cubicBezTo>
                    <a:pt x="3709" y="16185"/>
                    <a:pt x="2980" y="15577"/>
                    <a:pt x="2372" y="14878"/>
                  </a:cubicBezTo>
                  <a:cubicBezTo>
                    <a:pt x="1764" y="14149"/>
                    <a:pt x="1247" y="13328"/>
                    <a:pt x="852" y="12447"/>
                  </a:cubicBezTo>
                  <a:cubicBezTo>
                    <a:pt x="518" y="11565"/>
                    <a:pt x="274" y="10653"/>
                    <a:pt x="214" y="9681"/>
                  </a:cubicBezTo>
                  <a:cubicBezTo>
                    <a:pt x="122" y="8769"/>
                    <a:pt x="214" y="7827"/>
                    <a:pt x="426" y="6945"/>
                  </a:cubicBezTo>
                  <a:cubicBezTo>
                    <a:pt x="548" y="6489"/>
                    <a:pt x="670" y="6064"/>
                    <a:pt x="852" y="5638"/>
                  </a:cubicBezTo>
                  <a:cubicBezTo>
                    <a:pt x="1004" y="5243"/>
                    <a:pt x="1217" y="4848"/>
                    <a:pt x="1460" y="4453"/>
                  </a:cubicBezTo>
                  <a:cubicBezTo>
                    <a:pt x="1551" y="4270"/>
                    <a:pt x="1673" y="4088"/>
                    <a:pt x="1794" y="3906"/>
                  </a:cubicBezTo>
                  <a:cubicBezTo>
                    <a:pt x="1916" y="3754"/>
                    <a:pt x="2037" y="3571"/>
                    <a:pt x="2189" y="3389"/>
                  </a:cubicBezTo>
                  <a:cubicBezTo>
                    <a:pt x="2463" y="3055"/>
                    <a:pt x="2736" y="2751"/>
                    <a:pt x="3040" y="2477"/>
                  </a:cubicBezTo>
                  <a:cubicBezTo>
                    <a:pt x="3344" y="2203"/>
                    <a:pt x="3679" y="1930"/>
                    <a:pt x="4013" y="1687"/>
                  </a:cubicBezTo>
                  <a:cubicBezTo>
                    <a:pt x="4195" y="1596"/>
                    <a:pt x="4347" y="1474"/>
                    <a:pt x="4530" y="1383"/>
                  </a:cubicBezTo>
                  <a:lnTo>
                    <a:pt x="4803" y="1231"/>
                  </a:lnTo>
                  <a:cubicBezTo>
                    <a:pt x="4864" y="1170"/>
                    <a:pt x="4955" y="1140"/>
                    <a:pt x="5046" y="1079"/>
                  </a:cubicBezTo>
                  <a:lnTo>
                    <a:pt x="5594" y="836"/>
                  </a:lnTo>
                  <a:cubicBezTo>
                    <a:pt x="5746" y="744"/>
                    <a:pt x="5958" y="684"/>
                    <a:pt x="6141" y="623"/>
                  </a:cubicBezTo>
                  <a:cubicBezTo>
                    <a:pt x="7084" y="280"/>
                    <a:pt x="8067" y="111"/>
                    <a:pt x="9055" y="111"/>
                  </a:cubicBezTo>
                  <a:cubicBezTo>
                    <a:pt x="9817" y="111"/>
                    <a:pt x="10584" y="212"/>
                    <a:pt x="11338" y="410"/>
                  </a:cubicBezTo>
                  <a:cubicBezTo>
                    <a:pt x="12433" y="684"/>
                    <a:pt x="13466" y="1170"/>
                    <a:pt x="14408" y="1869"/>
                  </a:cubicBezTo>
                  <a:cubicBezTo>
                    <a:pt x="15107" y="2355"/>
                    <a:pt x="15715" y="2963"/>
                    <a:pt x="16232" y="3662"/>
                  </a:cubicBezTo>
                  <a:cubicBezTo>
                    <a:pt x="16445" y="3906"/>
                    <a:pt x="16597" y="4179"/>
                    <a:pt x="16779" y="4453"/>
                  </a:cubicBezTo>
                  <a:cubicBezTo>
                    <a:pt x="16840" y="4574"/>
                    <a:pt x="16901" y="4665"/>
                    <a:pt x="16962" y="4787"/>
                  </a:cubicBezTo>
                  <a:lnTo>
                    <a:pt x="17114" y="5061"/>
                  </a:lnTo>
                  <a:lnTo>
                    <a:pt x="17296" y="5425"/>
                  </a:lnTo>
                  <a:cubicBezTo>
                    <a:pt x="17266" y="5334"/>
                    <a:pt x="17205" y="5213"/>
                    <a:pt x="17144" y="5061"/>
                  </a:cubicBezTo>
                  <a:lnTo>
                    <a:pt x="16992" y="4757"/>
                  </a:lnTo>
                  <a:cubicBezTo>
                    <a:pt x="16931" y="4665"/>
                    <a:pt x="16870" y="4544"/>
                    <a:pt x="16810" y="4422"/>
                  </a:cubicBezTo>
                  <a:cubicBezTo>
                    <a:pt x="16658" y="4149"/>
                    <a:pt x="16475" y="3906"/>
                    <a:pt x="16293" y="3632"/>
                  </a:cubicBezTo>
                  <a:cubicBezTo>
                    <a:pt x="15776" y="2933"/>
                    <a:pt x="15138" y="2325"/>
                    <a:pt x="14439" y="1808"/>
                  </a:cubicBezTo>
                  <a:cubicBezTo>
                    <a:pt x="12873" y="634"/>
                    <a:pt x="10975" y="0"/>
                    <a:pt x="90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3153050" y="3113800"/>
              <a:ext cx="68425" cy="31700"/>
            </a:xfrm>
            <a:custGeom>
              <a:avLst/>
              <a:gdLst/>
              <a:ahLst/>
              <a:cxnLst/>
              <a:rect l="l" t="t" r="r" b="b"/>
              <a:pathLst>
                <a:path w="2737" h="1268" extrusionOk="0">
                  <a:moveTo>
                    <a:pt x="2649" y="0"/>
                  </a:moveTo>
                  <a:cubicBezTo>
                    <a:pt x="2474" y="0"/>
                    <a:pt x="1924" y="200"/>
                    <a:pt x="1308" y="508"/>
                  </a:cubicBezTo>
                  <a:cubicBezTo>
                    <a:pt x="822" y="690"/>
                    <a:pt x="396" y="963"/>
                    <a:pt x="1" y="1267"/>
                  </a:cubicBezTo>
                  <a:cubicBezTo>
                    <a:pt x="518" y="1176"/>
                    <a:pt x="974" y="1024"/>
                    <a:pt x="1430" y="781"/>
                  </a:cubicBezTo>
                  <a:cubicBezTo>
                    <a:pt x="2159" y="447"/>
                    <a:pt x="2737" y="112"/>
                    <a:pt x="2706" y="21"/>
                  </a:cubicBezTo>
                  <a:cubicBezTo>
                    <a:pt x="2701" y="7"/>
                    <a:pt x="2682" y="0"/>
                    <a:pt x="26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3158375" y="3263250"/>
              <a:ext cx="70700" cy="25775"/>
            </a:xfrm>
            <a:custGeom>
              <a:avLst/>
              <a:gdLst/>
              <a:ahLst/>
              <a:cxnLst/>
              <a:rect l="l" t="t" r="r" b="b"/>
              <a:pathLst>
                <a:path w="2828" h="1031" extrusionOk="0">
                  <a:moveTo>
                    <a:pt x="1" y="1"/>
                  </a:moveTo>
                  <a:lnTo>
                    <a:pt x="1" y="1"/>
                  </a:lnTo>
                  <a:cubicBezTo>
                    <a:pt x="426" y="274"/>
                    <a:pt x="882" y="487"/>
                    <a:pt x="1368" y="639"/>
                  </a:cubicBezTo>
                  <a:cubicBezTo>
                    <a:pt x="1981" y="884"/>
                    <a:pt x="2514" y="1030"/>
                    <a:pt x="2714" y="1030"/>
                  </a:cubicBezTo>
                  <a:cubicBezTo>
                    <a:pt x="2762" y="1030"/>
                    <a:pt x="2791" y="1022"/>
                    <a:pt x="2797" y="1004"/>
                  </a:cubicBezTo>
                  <a:cubicBezTo>
                    <a:pt x="2827" y="913"/>
                    <a:pt x="2220" y="639"/>
                    <a:pt x="1460" y="365"/>
                  </a:cubicBezTo>
                  <a:cubicBezTo>
                    <a:pt x="1004" y="183"/>
                    <a:pt x="517" y="6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3079350" y="3349875"/>
              <a:ext cx="34225" cy="67700"/>
            </a:xfrm>
            <a:custGeom>
              <a:avLst/>
              <a:gdLst/>
              <a:ahLst/>
              <a:cxnLst/>
              <a:rect l="l" t="t" r="r" b="b"/>
              <a:pathLst>
                <a:path w="1369" h="2708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487"/>
                    <a:pt x="274" y="973"/>
                    <a:pt x="517" y="1399"/>
                  </a:cubicBezTo>
                  <a:cubicBezTo>
                    <a:pt x="843" y="2140"/>
                    <a:pt x="1169" y="2707"/>
                    <a:pt x="1270" y="2707"/>
                  </a:cubicBezTo>
                  <a:cubicBezTo>
                    <a:pt x="1272" y="2707"/>
                    <a:pt x="1275" y="2707"/>
                    <a:pt x="1277" y="2706"/>
                  </a:cubicBezTo>
                  <a:cubicBezTo>
                    <a:pt x="1368" y="2645"/>
                    <a:pt x="1156" y="2007"/>
                    <a:pt x="760" y="1277"/>
                  </a:cubicBezTo>
                  <a:cubicBezTo>
                    <a:pt x="578" y="822"/>
                    <a:pt x="304" y="396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934975" y="3356725"/>
              <a:ext cx="27375" cy="69950"/>
            </a:xfrm>
            <a:custGeom>
              <a:avLst/>
              <a:gdLst/>
              <a:ahLst/>
              <a:cxnLst/>
              <a:rect l="l" t="t" r="r" b="b"/>
              <a:pathLst>
                <a:path w="1095" h="2798" extrusionOk="0">
                  <a:moveTo>
                    <a:pt x="1095" y="0"/>
                  </a:moveTo>
                  <a:cubicBezTo>
                    <a:pt x="791" y="396"/>
                    <a:pt x="608" y="851"/>
                    <a:pt x="456" y="1338"/>
                  </a:cubicBezTo>
                  <a:cubicBezTo>
                    <a:pt x="183" y="2098"/>
                    <a:pt x="0" y="2766"/>
                    <a:pt x="92" y="2797"/>
                  </a:cubicBezTo>
                  <a:cubicBezTo>
                    <a:pt x="94" y="2797"/>
                    <a:pt x="96" y="2798"/>
                    <a:pt x="98" y="2798"/>
                  </a:cubicBezTo>
                  <a:cubicBezTo>
                    <a:pt x="195" y="2798"/>
                    <a:pt x="463" y="2171"/>
                    <a:pt x="730" y="1429"/>
                  </a:cubicBezTo>
                  <a:cubicBezTo>
                    <a:pt x="912" y="973"/>
                    <a:pt x="1034" y="487"/>
                    <a:pt x="1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806550" y="3278450"/>
              <a:ext cx="67650" cy="33225"/>
            </a:xfrm>
            <a:custGeom>
              <a:avLst/>
              <a:gdLst/>
              <a:ahLst/>
              <a:cxnLst/>
              <a:rect l="l" t="t" r="r" b="b"/>
              <a:pathLst>
                <a:path w="2706" h="1329" extrusionOk="0">
                  <a:moveTo>
                    <a:pt x="2706" y="1"/>
                  </a:moveTo>
                  <a:lnTo>
                    <a:pt x="2706" y="1"/>
                  </a:lnTo>
                  <a:cubicBezTo>
                    <a:pt x="2219" y="122"/>
                    <a:pt x="1733" y="305"/>
                    <a:pt x="1307" y="548"/>
                  </a:cubicBezTo>
                  <a:cubicBezTo>
                    <a:pt x="578" y="852"/>
                    <a:pt x="0" y="1216"/>
                    <a:pt x="31" y="1308"/>
                  </a:cubicBezTo>
                  <a:cubicBezTo>
                    <a:pt x="36" y="1322"/>
                    <a:pt x="55" y="1329"/>
                    <a:pt x="87" y="1329"/>
                  </a:cubicBezTo>
                  <a:cubicBezTo>
                    <a:pt x="261" y="1329"/>
                    <a:pt x="813" y="1125"/>
                    <a:pt x="1429" y="791"/>
                  </a:cubicBezTo>
                  <a:cubicBezTo>
                    <a:pt x="1885" y="609"/>
                    <a:pt x="2311" y="335"/>
                    <a:pt x="2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2795150" y="3136450"/>
              <a:ext cx="71450" cy="25000"/>
            </a:xfrm>
            <a:custGeom>
              <a:avLst/>
              <a:gdLst/>
              <a:ahLst/>
              <a:cxnLst/>
              <a:rect l="l" t="t" r="r" b="b"/>
              <a:pathLst>
                <a:path w="2858" h="1000" extrusionOk="0">
                  <a:moveTo>
                    <a:pt x="119" y="1"/>
                  </a:moveTo>
                  <a:cubicBezTo>
                    <a:pt x="68" y="1"/>
                    <a:pt x="37" y="9"/>
                    <a:pt x="31" y="27"/>
                  </a:cubicBezTo>
                  <a:cubicBezTo>
                    <a:pt x="1" y="118"/>
                    <a:pt x="608" y="392"/>
                    <a:pt x="1399" y="635"/>
                  </a:cubicBezTo>
                  <a:cubicBezTo>
                    <a:pt x="1855" y="817"/>
                    <a:pt x="2341" y="939"/>
                    <a:pt x="2858" y="1000"/>
                  </a:cubicBezTo>
                  <a:cubicBezTo>
                    <a:pt x="2432" y="726"/>
                    <a:pt x="1976" y="513"/>
                    <a:pt x="1490" y="361"/>
                  </a:cubicBezTo>
                  <a:cubicBezTo>
                    <a:pt x="880" y="142"/>
                    <a:pt x="329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908375" y="3006300"/>
              <a:ext cx="34975" cy="66250"/>
            </a:xfrm>
            <a:custGeom>
              <a:avLst/>
              <a:gdLst/>
              <a:ahLst/>
              <a:cxnLst/>
              <a:rect l="l" t="t" r="r" b="b"/>
              <a:pathLst>
                <a:path w="1399" h="2650" extrusionOk="0">
                  <a:moveTo>
                    <a:pt x="103" y="1"/>
                  </a:moveTo>
                  <a:cubicBezTo>
                    <a:pt x="98" y="1"/>
                    <a:pt x="95" y="2"/>
                    <a:pt x="92" y="5"/>
                  </a:cubicBezTo>
                  <a:cubicBezTo>
                    <a:pt x="1" y="35"/>
                    <a:pt x="244" y="643"/>
                    <a:pt x="608" y="1373"/>
                  </a:cubicBezTo>
                  <a:cubicBezTo>
                    <a:pt x="821" y="1829"/>
                    <a:pt x="1095" y="2254"/>
                    <a:pt x="1399" y="2649"/>
                  </a:cubicBezTo>
                  <a:cubicBezTo>
                    <a:pt x="1308" y="2163"/>
                    <a:pt x="1125" y="1677"/>
                    <a:pt x="882" y="1251"/>
                  </a:cubicBezTo>
                  <a:cubicBezTo>
                    <a:pt x="535" y="557"/>
                    <a:pt x="188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061125" y="2992700"/>
              <a:ext cx="25100" cy="70725"/>
            </a:xfrm>
            <a:custGeom>
              <a:avLst/>
              <a:gdLst/>
              <a:ahLst/>
              <a:cxnLst/>
              <a:rect l="l" t="t" r="r" b="b"/>
              <a:pathLst>
                <a:path w="1004" h="2829" extrusionOk="0">
                  <a:moveTo>
                    <a:pt x="905" y="1"/>
                  </a:moveTo>
                  <a:cubicBezTo>
                    <a:pt x="808" y="1"/>
                    <a:pt x="541" y="598"/>
                    <a:pt x="304" y="1370"/>
                  </a:cubicBezTo>
                  <a:cubicBezTo>
                    <a:pt x="122" y="1826"/>
                    <a:pt x="30" y="2342"/>
                    <a:pt x="0" y="2829"/>
                  </a:cubicBezTo>
                  <a:cubicBezTo>
                    <a:pt x="243" y="2403"/>
                    <a:pt x="456" y="1947"/>
                    <a:pt x="578" y="1461"/>
                  </a:cubicBezTo>
                  <a:cubicBezTo>
                    <a:pt x="851" y="701"/>
                    <a:pt x="1003" y="32"/>
                    <a:pt x="912" y="2"/>
                  </a:cubicBezTo>
                  <a:cubicBezTo>
                    <a:pt x="910" y="1"/>
                    <a:pt x="907" y="1"/>
                    <a:pt x="9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150775" y="3105525"/>
              <a:ext cx="66900" cy="34650"/>
            </a:xfrm>
            <a:custGeom>
              <a:avLst/>
              <a:gdLst/>
              <a:ahLst/>
              <a:cxnLst/>
              <a:rect l="l" t="t" r="r" b="b"/>
              <a:pathLst>
                <a:path w="2676" h="1386" extrusionOk="0">
                  <a:moveTo>
                    <a:pt x="2572" y="0"/>
                  </a:moveTo>
                  <a:cubicBezTo>
                    <a:pt x="2415" y="0"/>
                    <a:pt x="1854" y="248"/>
                    <a:pt x="1247" y="565"/>
                  </a:cubicBezTo>
                  <a:cubicBezTo>
                    <a:pt x="791" y="778"/>
                    <a:pt x="365" y="1051"/>
                    <a:pt x="1" y="1386"/>
                  </a:cubicBezTo>
                  <a:cubicBezTo>
                    <a:pt x="457" y="1264"/>
                    <a:pt x="943" y="1051"/>
                    <a:pt x="1369" y="808"/>
                  </a:cubicBezTo>
                  <a:cubicBezTo>
                    <a:pt x="2098" y="443"/>
                    <a:pt x="2676" y="109"/>
                    <a:pt x="2615" y="18"/>
                  </a:cubicBezTo>
                  <a:cubicBezTo>
                    <a:pt x="2611" y="6"/>
                    <a:pt x="2596" y="0"/>
                    <a:pt x="25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741200" y="3020100"/>
              <a:ext cx="98050" cy="297125"/>
            </a:xfrm>
            <a:custGeom>
              <a:avLst/>
              <a:gdLst/>
              <a:ahLst/>
              <a:cxnLst/>
              <a:rect l="l" t="t" r="r" b="b"/>
              <a:pathLst>
                <a:path w="3922" h="11885" extrusionOk="0">
                  <a:moveTo>
                    <a:pt x="3921" y="0"/>
                  </a:moveTo>
                  <a:lnTo>
                    <a:pt x="3921" y="0"/>
                  </a:lnTo>
                  <a:cubicBezTo>
                    <a:pt x="3921" y="0"/>
                    <a:pt x="3861" y="31"/>
                    <a:pt x="3800" y="61"/>
                  </a:cubicBezTo>
                  <a:cubicBezTo>
                    <a:pt x="3739" y="122"/>
                    <a:pt x="3648" y="213"/>
                    <a:pt x="3526" y="335"/>
                  </a:cubicBezTo>
                  <a:cubicBezTo>
                    <a:pt x="3192" y="638"/>
                    <a:pt x="2858" y="1003"/>
                    <a:pt x="2584" y="1368"/>
                  </a:cubicBezTo>
                  <a:cubicBezTo>
                    <a:pt x="669" y="3830"/>
                    <a:pt x="0" y="7082"/>
                    <a:pt x="791" y="10091"/>
                  </a:cubicBezTo>
                  <a:cubicBezTo>
                    <a:pt x="882" y="10547"/>
                    <a:pt x="1034" y="11003"/>
                    <a:pt x="1216" y="11429"/>
                  </a:cubicBezTo>
                  <a:cubicBezTo>
                    <a:pt x="1277" y="11581"/>
                    <a:pt x="1338" y="11702"/>
                    <a:pt x="1399" y="11763"/>
                  </a:cubicBezTo>
                  <a:cubicBezTo>
                    <a:pt x="1399" y="11794"/>
                    <a:pt x="1429" y="11854"/>
                    <a:pt x="1459" y="11885"/>
                  </a:cubicBezTo>
                  <a:cubicBezTo>
                    <a:pt x="1399" y="11733"/>
                    <a:pt x="1338" y="11550"/>
                    <a:pt x="1277" y="11399"/>
                  </a:cubicBezTo>
                  <a:cubicBezTo>
                    <a:pt x="1125" y="10973"/>
                    <a:pt x="973" y="10517"/>
                    <a:pt x="882" y="10091"/>
                  </a:cubicBezTo>
                  <a:cubicBezTo>
                    <a:pt x="152" y="7082"/>
                    <a:pt x="821" y="3891"/>
                    <a:pt x="2675" y="1429"/>
                  </a:cubicBezTo>
                  <a:cubicBezTo>
                    <a:pt x="2949" y="1064"/>
                    <a:pt x="3253" y="699"/>
                    <a:pt x="3557" y="365"/>
                  </a:cubicBezTo>
                  <a:cubicBezTo>
                    <a:pt x="3678" y="243"/>
                    <a:pt x="3800" y="122"/>
                    <a:pt x="3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855950" y="2978300"/>
              <a:ext cx="46375" cy="26625"/>
            </a:xfrm>
            <a:custGeom>
              <a:avLst/>
              <a:gdLst/>
              <a:ahLst/>
              <a:cxnLst/>
              <a:rect l="l" t="t" r="r" b="b"/>
              <a:pathLst>
                <a:path w="1855" h="1065" extrusionOk="0">
                  <a:moveTo>
                    <a:pt x="1854" y="0"/>
                  </a:moveTo>
                  <a:cubicBezTo>
                    <a:pt x="1490" y="92"/>
                    <a:pt x="1186" y="244"/>
                    <a:pt x="882" y="426"/>
                  </a:cubicBezTo>
                  <a:cubicBezTo>
                    <a:pt x="547" y="608"/>
                    <a:pt x="274" y="821"/>
                    <a:pt x="0" y="1064"/>
                  </a:cubicBezTo>
                  <a:cubicBezTo>
                    <a:pt x="335" y="943"/>
                    <a:pt x="669" y="760"/>
                    <a:pt x="942" y="578"/>
                  </a:cubicBezTo>
                  <a:cubicBezTo>
                    <a:pt x="1277" y="396"/>
                    <a:pt x="1581" y="213"/>
                    <a:pt x="1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899250" y="3041375"/>
              <a:ext cx="419075" cy="409675"/>
            </a:xfrm>
            <a:custGeom>
              <a:avLst/>
              <a:gdLst/>
              <a:ahLst/>
              <a:cxnLst/>
              <a:rect l="l" t="t" r="r" b="b"/>
              <a:pathLst>
                <a:path w="16763" h="16387" extrusionOk="0">
                  <a:moveTo>
                    <a:pt x="10487" y="0"/>
                  </a:moveTo>
                  <a:cubicBezTo>
                    <a:pt x="10488" y="0"/>
                    <a:pt x="10744" y="236"/>
                    <a:pt x="11124" y="663"/>
                  </a:cubicBezTo>
                  <a:lnTo>
                    <a:pt x="11124" y="663"/>
                  </a:lnTo>
                  <a:cubicBezTo>
                    <a:pt x="10752" y="232"/>
                    <a:pt x="10488" y="0"/>
                    <a:pt x="10487" y="0"/>
                  </a:cubicBezTo>
                  <a:close/>
                  <a:moveTo>
                    <a:pt x="11124" y="663"/>
                  </a:moveTo>
                  <a:cubicBezTo>
                    <a:pt x="12527" y="2288"/>
                    <a:pt x="15460" y="6757"/>
                    <a:pt x="11521" y="12402"/>
                  </a:cubicBezTo>
                  <a:cubicBezTo>
                    <a:pt x="10305" y="14195"/>
                    <a:pt x="8451" y="14955"/>
                    <a:pt x="6992" y="15411"/>
                  </a:cubicBezTo>
                  <a:cubicBezTo>
                    <a:pt x="6183" y="15654"/>
                    <a:pt x="5397" y="15749"/>
                    <a:pt x="4661" y="15749"/>
                  </a:cubicBezTo>
                  <a:cubicBezTo>
                    <a:pt x="1998" y="15749"/>
                    <a:pt x="1" y="14499"/>
                    <a:pt x="1" y="14499"/>
                  </a:cubicBezTo>
                  <a:lnTo>
                    <a:pt x="1" y="14499"/>
                  </a:lnTo>
                  <a:cubicBezTo>
                    <a:pt x="1" y="14499"/>
                    <a:pt x="2706" y="16387"/>
                    <a:pt x="5998" y="16387"/>
                  </a:cubicBezTo>
                  <a:cubicBezTo>
                    <a:pt x="8055" y="16387"/>
                    <a:pt x="10342" y="15649"/>
                    <a:pt x="12341" y="13253"/>
                  </a:cubicBezTo>
                  <a:cubicBezTo>
                    <a:pt x="16762" y="7943"/>
                    <a:pt x="12775" y="2512"/>
                    <a:pt x="11124" y="663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022350" y="3076325"/>
              <a:ext cx="44875" cy="169050"/>
            </a:xfrm>
            <a:custGeom>
              <a:avLst/>
              <a:gdLst/>
              <a:ahLst/>
              <a:cxnLst/>
              <a:rect l="l" t="t" r="r" b="b"/>
              <a:pathLst>
                <a:path w="1795" h="6762" extrusionOk="0">
                  <a:moveTo>
                    <a:pt x="92" y="0"/>
                  </a:moveTo>
                  <a:lnTo>
                    <a:pt x="1" y="6657"/>
                  </a:lnTo>
                  <a:cubicBezTo>
                    <a:pt x="153" y="6728"/>
                    <a:pt x="312" y="6762"/>
                    <a:pt x="468" y="6762"/>
                  </a:cubicBezTo>
                  <a:cubicBezTo>
                    <a:pt x="781" y="6762"/>
                    <a:pt x="1085" y="6627"/>
                    <a:pt x="1308" y="6384"/>
                  </a:cubicBezTo>
                  <a:cubicBezTo>
                    <a:pt x="1642" y="6049"/>
                    <a:pt x="1794" y="5563"/>
                    <a:pt x="1794" y="5076"/>
                  </a:cubicBezTo>
                  <a:cubicBezTo>
                    <a:pt x="1764" y="4590"/>
                    <a:pt x="1673" y="4134"/>
                    <a:pt x="1521" y="3678"/>
                  </a:cubicBezTo>
                  <a:cubicBezTo>
                    <a:pt x="1125" y="2432"/>
                    <a:pt x="639" y="1186"/>
                    <a:pt x="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001850" y="3037575"/>
              <a:ext cx="36500" cy="179350"/>
            </a:xfrm>
            <a:custGeom>
              <a:avLst/>
              <a:gdLst/>
              <a:ahLst/>
              <a:cxnLst/>
              <a:rect l="l" t="t" r="r" b="b"/>
              <a:pathLst>
                <a:path w="1460" h="7174" extrusionOk="0">
                  <a:moveTo>
                    <a:pt x="882" y="0"/>
                  </a:moveTo>
                  <a:lnTo>
                    <a:pt x="0" y="6353"/>
                  </a:lnTo>
                  <a:lnTo>
                    <a:pt x="638" y="7174"/>
                  </a:lnTo>
                  <a:lnTo>
                    <a:pt x="1459" y="6505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022350" y="3037575"/>
              <a:ext cx="16000" cy="162625"/>
            </a:xfrm>
            <a:custGeom>
              <a:avLst/>
              <a:gdLst/>
              <a:ahLst/>
              <a:cxnLst/>
              <a:rect l="l" t="t" r="r" b="b"/>
              <a:pathLst>
                <a:path w="640" h="6505" extrusionOk="0">
                  <a:moveTo>
                    <a:pt x="62" y="0"/>
                  </a:moveTo>
                  <a:lnTo>
                    <a:pt x="1" y="6110"/>
                  </a:lnTo>
                  <a:lnTo>
                    <a:pt x="639" y="650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2986650" y="3190225"/>
              <a:ext cx="63150" cy="52375"/>
            </a:xfrm>
            <a:custGeom>
              <a:avLst/>
              <a:gdLst/>
              <a:ahLst/>
              <a:cxnLst/>
              <a:rect l="l" t="t" r="r" b="b"/>
              <a:pathLst>
                <a:path w="2526" h="2095" extrusionOk="0">
                  <a:moveTo>
                    <a:pt x="1287" y="1"/>
                  </a:moveTo>
                  <a:cubicBezTo>
                    <a:pt x="1143" y="1"/>
                    <a:pt x="995" y="31"/>
                    <a:pt x="851" y="95"/>
                  </a:cubicBezTo>
                  <a:cubicBezTo>
                    <a:pt x="0" y="429"/>
                    <a:pt x="0" y="1676"/>
                    <a:pt x="851" y="2010"/>
                  </a:cubicBezTo>
                  <a:cubicBezTo>
                    <a:pt x="992" y="2068"/>
                    <a:pt x="1131" y="2094"/>
                    <a:pt x="1266" y="2094"/>
                  </a:cubicBezTo>
                  <a:cubicBezTo>
                    <a:pt x="1973" y="2094"/>
                    <a:pt x="2526" y="1358"/>
                    <a:pt x="2219" y="642"/>
                  </a:cubicBezTo>
                  <a:cubicBezTo>
                    <a:pt x="2062" y="239"/>
                    <a:pt x="1691" y="1"/>
                    <a:pt x="1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2980225" y="3188675"/>
              <a:ext cx="65725" cy="55650"/>
            </a:xfrm>
            <a:custGeom>
              <a:avLst/>
              <a:gdLst/>
              <a:ahLst/>
              <a:cxnLst/>
              <a:rect l="l" t="t" r="r" b="b"/>
              <a:pathLst>
                <a:path w="2629" h="2226" extrusionOk="0">
                  <a:moveTo>
                    <a:pt x="1524" y="1"/>
                  </a:moveTo>
                  <a:cubicBezTo>
                    <a:pt x="1247" y="1"/>
                    <a:pt x="970" y="97"/>
                    <a:pt x="744" y="279"/>
                  </a:cubicBezTo>
                  <a:cubicBezTo>
                    <a:pt x="1" y="962"/>
                    <a:pt x="507" y="2226"/>
                    <a:pt x="1495" y="2226"/>
                  </a:cubicBezTo>
                  <a:cubicBezTo>
                    <a:pt x="1518" y="2226"/>
                    <a:pt x="1541" y="2225"/>
                    <a:pt x="1564" y="2224"/>
                  </a:cubicBezTo>
                  <a:cubicBezTo>
                    <a:pt x="1929" y="2193"/>
                    <a:pt x="2294" y="1981"/>
                    <a:pt x="2476" y="1677"/>
                  </a:cubicBezTo>
                  <a:cubicBezTo>
                    <a:pt x="2598" y="1434"/>
                    <a:pt x="2628" y="1190"/>
                    <a:pt x="2567" y="947"/>
                  </a:cubicBezTo>
                  <a:cubicBezTo>
                    <a:pt x="2567" y="856"/>
                    <a:pt x="2537" y="765"/>
                    <a:pt x="2476" y="704"/>
                  </a:cubicBezTo>
                  <a:lnTo>
                    <a:pt x="2476" y="704"/>
                  </a:lnTo>
                  <a:cubicBezTo>
                    <a:pt x="2476" y="704"/>
                    <a:pt x="2507" y="795"/>
                    <a:pt x="2507" y="947"/>
                  </a:cubicBezTo>
                  <a:cubicBezTo>
                    <a:pt x="2537" y="1190"/>
                    <a:pt x="2507" y="1403"/>
                    <a:pt x="2385" y="1616"/>
                  </a:cubicBezTo>
                  <a:cubicBezTo>
                    <a:pt x="2203" y="1890"/>
                    <a:pt x="1899" y="2072"/>
                    <a:pt x="1564" y="2102"/>
                  </a:cubicBezTo>
                  <a:cubicBezTo>
                    <a:pt x="1557" y="2102"/>
                    <a:pt x="1549" y="2103"/>
                    <a:pt x="1542" y="2103"/>
                  </a:cubicBezTo>
                  <a:cubicBezTo>
                    <a:pt x="506" y="2103"/>
                    <a:pt x="666" y="134"/>
                    <a:pt x="1597" y="134"/>
                  </a:cubicBezTo>
                  <a:cubicBezTo>
                    <a:pt x="1654" y="134"/>
                    <a:pt x="1714" y="141"/>
                    <a:pt x="1777" y="157"/>
                  </a:cubicBezTo>
                  <a:cubicBezTo>
                    <a:pt x="1990" y="187"/>
                    <a:pt x="2172" y="309"/>
                    <a:pt x="2324" y="491"/>
                  </a:cubicBezTo>
                  <a:cubicBezTo>
                    <a:pt x="2446" y="613"/>
                    <a:pt x="2476" y="704"/>
                    <a:pt x="2476" y="704"/>
                  </a:cubicBezTo>
                  <a:cubicBezTo>
                    <a:pt x="2476" y="613"/>
                    <a:pt x="2446" y="522"/>
                    <a:pt x="2385" y="461"/>
                  </a:cubicBezTo>
                  <a:cubicBezTo>
                    <a:pt x="2233" y="248"/>
                    <a:pt x="2020" y="96"/>
                    <a:pt x="1807" y="35"/>
                  </a:cubicBezTo>
                  <a:cubicBezTo>
                    <a:pt x="1714" y="12"/>
                    <a:pt x="1619" y="1"/>
                    <a:pt x="15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2994250" y="3196900"/>
              <a:ext cx="47525" cy="39125"/>
            </a:xfrm>
            <a:custGeom>
              <a:avLst/>
              <a:gdLst/>
              <a:ahLst/>
              <a:cxnLst/>
              <a:rect l="l" t="t" r="r" b="b"/>
              <a:pathLst>
                <a:path w="1901" h="1565" extrusionOk="0">
                  <a:moveTo>
                    <a:pt x="959" y="0"/>
                  </a:moveTo>
                  <a:cubicBezTo>
                    <a:pt x="852" y="0"/>
                    <a:pt x="743" y="23"/>
                    <a:pt x="639" y="71"/>
                  </a:cubicBezTo>
                  <a:cubicBezTo>
                    <a:pt x="0" y="345"/>
                    <a:pt x="0" y="1257"/>
                    <a:pt x="669" y="1500"/>
                  </a:cubicBezTo>
                  <a:cubicBezTo>
                    <a:pt x="773" y="1544"/>
                    <a:pt x="877" y="1565"/>
                    <a:pt x="977" y="1565"/>
                  </a:cubicBezTo>
                  <a:cubicBezTo>
                    <a:pt x="1491" y="1565"/>
                    <a:pt x="1901" y="1026"/>
                    <a:pt x="1672" y="466"/>
                  </a:cubicBezTo>
                  <a:cubicBezTo>
                    <a:pt x="1538" y="176"/>
                    <a:pt x="1256" y="0"/>
                    <a:pt x="9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2200150" y="3571575"/>
              <a:ext cx="484075" cy="399450"/>
            </a:xfrm>
            <a:custGeom>
              <a:avLst/>
              <a:gdLst/>
              <a:ahLst/>
              <a:cxnLst/>
              <a:rect l="l" t="t" r="r" b="b"/>
              <a:pathLst>
                <a:path w="19363" h="15978" extrusionOk="0">
                  <a:moveTo>
                    <a:pt x="18686" y="12043"/>
                  </a:moveTo>
                  <a:lnTo>
                    <a:pt x="18686" y="12043"/>
                  </a:lnTo>
                  <a:cubicBezTo>
                    <a:pt x="18661" y="12051"/>
                    <a:pt x="18636" y="12059"/>
                    <a:pt x="18603" y="12075"/>
                  </a:cubicBezTo>
                  <a:cubicBezTo>
                    <a:pt x="18631" y="12066"/>
                    <a:pt x="18659" y="12055"/>
                    <a:pt x="18686" y="12043"/>
                  </a:cubicBezTo>
                  <a:close/>
                  <a:moveTo>
                    <a:pt x="15974" y="1"/>
                  </a:moveTo>
                  <a:cubicBezTo>
                    <a:pt x="15939" y="1"/>
                    <a:pt x="15904" y="3"/>
                    <a:pt x="15867" y="8"/>
                  </a:cubicBezTo>
                  <a:cubicBezTo>
                    <a:pt x="15654" y="39"/>
                    <a:pt x="15472" y="69"/>
                    <a:pt x="15259" y="130"/>
                  </a:cubicBezTo>
                  <a:lnTo>
                    <a:pt x="14104" y="434"/>
                  </a:lnTo>
                  <a:lnTo>
                    <a:pt x="11673" y="1042"/>
                  </a:lnTo>
                  <a:lnTo>
                    <a:pt x="882" y="3838"/>
                  </a:lnTo>
                  <a:cubicBezTo>
                    <a:pt x="335" y="3990"/>
                    <a:pt x="1" y="4507"/>
                    <a:pt x="92" y="5054"/>
                  </a:cubicBezTo>
                  <a:cubicBezTo>
                    <a:pt x="213" y="5540"/>
                    <a:pt x="305" y="6027"/>
                    <a:pt x="426" y="6483"/>
                  </a:cubicBezTo>
                  <a:lnTo>
                    <a:pt x="1095" y="9249"/>
                  </a:lnTo>
                  <a:lnTo>
                    <a:pt x="2372" y="14477"/>
                  </a:lnTo>
                  <a:cubicBezTo>
                    <a:pt x="2432" y="14689"/>
                    <a:pt x="2493" y="14902"/>
                    <a:pt x="2524" y="15115"/>
                  </a:cubicBezTo>
                  <a:cubicBezTo>
                    <a:pt x="2584" y="15328"/>
                    <a:pt x="2676" y="15540"/>
                    <a:pt x="2858" y="15692"/>
                  </a:cubicBezTo>
                  <a:cubicBezTo>
                    <a:pt x="3010" y="15844"/>
                    <a:pt x="3223" y="15966"/>
                    <a:pt x="3466" y="15966"/>
                  </a:cubicBezTo>
                  <a:cubicBezTo>
                    <a:pt x="3519" y="15974"/>
                    <a:pt x="3572" y="15977"/>
                    <a:pt x="3625" y="15977"/>
                  </a:cubicBezTo>
                  <a:cubicBezTo>
                    <a:pt x="3783" y="15977"/>
                    <a:pt x="3937" y="15943"/>
                    <a:pt x="4074" y="15875"/>
                  </a:cubicBezTo>
                  <a:lnTo>
                    <a:pt x="6353" y="15297"/>
                  </a:lnTo>
                  <a:lnTo>
                    <a:pt x="10457" y="14233"/>
                  </a:lnTo>
                  <a:lnTo>
                    <a:pt x="16414" y="12653"/>
                  </a:lnTo>
                  <a:lnTo>
                    <a:pt x="18025" y="12227"/>
                  </a:lnTo>
                  <a:lnTo>
                    <a:pt x="18451" y="12106"/>
                  </a:lnTo>
                  <a:lnTo>
                    <a:pt x="18572" y="12045"/>
                  </a:lnTo>
                  <a:lnTo>
                    <a:pt x="18451" y="12075"/>
                  </a:lnTo>
                  <a:lnTo>
                    <a:pt x="18025" y="12197"/>
                  </a:lnTo>
                  <a:lnTo>
                    <a:pt x="16384" y="12562"/>
                  </a:lnTo>
                  <a:lnTo>
                    <a:pt x="10426" y="14081"/>
                  </a:lnTo>
                  <a:lnTo>
                    <a:pt x="6323" y="15145"/>
                  </a:lnTo>
                  <a:lnTo>
                    <a:pt x="4043" y="15723"/>
                  </a:lnTo>
                  <a:cubicBezTo>
                    <a:pt x="3861" y="15784"/>
                    <a:pt x="3679" y="15814"/>
                    <a:pt x="3466" y="15814"/>
                  </a:cubicBezTo>
                  <a:cubicBezTo>
                    <a:pt x="3283" y="15784"/>
                    <a:pt x="3101" y="15692"/>
                    <a:pt x="2979" y="15571"/>
                  </a:cubicBezTo>
                  <a:cubicBezTo>
                    <a:pt x="2828" y="15419"/>
                    <a:pt x="2736" y="15267"/>
                    <a:pt x="2706" y="15054"/>
                  </a:cubicBezTo>
                  <a:lnTo>
                    <a:pt x="2554" y="14446"/>
                  </a:lnTo>
                  <a:cubicBezTo>
                    <a:pt x="2159" y="12774"/>
                    <a:pt x="1733" y="11012"/>
                    <a:pt x="1277" y="9218"/>
                  </a:cubicBezTo>
                  <a:cubicBezTo>
                    <a:pt x="1065" y="8306"/>
                    <a:pt x="852" y="7394"/>
                    <a:pt x="609" y="6452"/>
                  </a:cubicBezTo>
                  <a:cubicBezTo>
                    <a:pt x="517" y="5966"/>
                    <a:pt x="396" y="5510"/>
                    <a:pt x="274" y="5024"/>
                  </a:cubicBezTo>
                  <a:cubicBezTo>
                    <a:pt x="213" y="4568"/>
                    <a:pt x="487" y="4142"/>
                    <a:pt x="943" y="4021"/>
                  </a:cubicBezTo>
                  <a:lnTo>
                    <a:pt x="11733" y="1224"/>
                  </a:lnTo>
                  <a:lnTo>
                    <a:pt x="14165" y="586"/>
                  </a:lnTo>
                  <a:lnTo>
                    <a:pt x="15320" y="282"/>
                  </a:lnTo>
                  <a:cubicBezTo>
                    <a:pt x="15503" y="252"/>
                    <a:pt x="15685" y="191"/>
                    <a:pt x="15867" y="160"/>
                  </a:cubicBezTo>
                  <a:cubicBezTo>
                    <a:pt x="16050" y="160"/>
                    <a:pt x="16232" y="191"/>
                    <a:pt x="16384" y="282"/>
                  </a:cubicBezTo>
                  <a:cubicBezTo>
                    <a:pt x="16536" y="373"/>
                    <a:pt x="16658" y="495"/>
                    <a:pt x="16718" y="677"/>
                  </a:cubicBezTo>
                  <a:cubicBezTo>
                    <a:pt x="16779" y="829"/>
                    <a:pt x="16840" y="1011"/>
                    <a:pt x="16870" y="1194"/>
                  </a:cubicBezTo>
                  <a:cubicBezTo>
                    <a:pt x="16962" y="1528"/>
                    <a:pt x="17053" y="1893"/>
                    <a:pt x="17144" y="2227"/>
                  </a:cubicBezTo>
                  <a:cubicBezTo>
                    <a:pt x="17296" y="2926"/>
                    <a:pt x="17478" y="3595"/>
                    <a:pt x="17630" y="4203"/>
                  </a:cubicBezTo>
                  <a:cubicBezTo>
                    <a:pt x="18238" y="6726"/>
                    <a:pt x="18755" y="8762"/>
                    <a:pt x="19089" y="10191"/>
                  </a:cubicBezTo>
                  <a:cubicBezTo>
                    <a:pt x="19150" y="10343"/>
                    <a:pt x="19180" y="10525"/>
                    <a:pt x="19211" y="10677"/>
                  </a:cubicBezTo>
                  <a:cubicBezTo>
                    <a:pt x="19272" y="10829"/>
                    <a:pt x="19302" y="10951"/>
                    <a:pt x="19302" y="11103"/>
                  </a:cubicBezTo>
                  <a:cubicBezTo>
                    <a:pt x="19302" y="11346"/>
                    <a:pt x="19211" y="11559"/>
                    <a:pt x="19059" y="11741"/>
                  </a:cubicBezTo>
                  <a:cubicBezTo>
                    <a:pt x="18956" y="11869"/>
                    <a:pt x="18832" y="11976"/>
                    <a:pt x="18686" y="12043"/>
                  </a:cubicBezTo>
                  <a:lnTo>
                    <a:pt x="18686" y="12043"/>
                  </a:lnTo>
                  <a:cubicBezTo>
                    <a:pt x="18707" y="12036"/>
                    <a:pt x="18728" y="12028"/>
                    <a:pt x="18755" y="12015"/>
                  </a:cubicBezTo>
                  <a:cubicBezTo>
                    <a:pt x="18907" y="11954"/>
                    <a:pt x="19028" y="11863"/>
                    <a:pt x="19120" y="11771"/>
                  </a:cubicBezTo>
                  <a:cubicBezTo>
                    <a:pt x="19272" y="11589"/>
                    <a:pt x="19363" y="11346"/>
                    <a:pt x="19363" y="11103"/>
                  </a:cubicBezTo>
                  <a:cubicBezTo>
                    <a:pt x="19363" y="10951"/>
                    <a:pt x="19363" y="10799"/>
                    <a:pt x="19302" y="10647"/>
                  </a:cubicBezTo>
                  <a:cubicBezTo>
                    <a:pt x="19272" y="10495"/>
                    <a:pt x="19241" y="10312"/>
                    <a:pt x="19180" y="10160"/>
                  </a:cubicBezTo>
                  <a:cubicBezTo>
                    <a:pt x="18846" y="8732"/>
                    <a:pt x="18360" y="6695"/>
                    <a:pt x="17782" y="4173"/>
                  </a:cubicBezTo>
                  <a:cubicBezTo>
                    <a:pt x="17630" y="3534"/>
                    <a:pt x="17448" y="2866"/>
                    <a:pt x="17296" y="2197"/>
                  </a:cubicBezTo>
                  <a:cubicBezTo>
                    <a:pt x="17205" y="1862"/>
                    <a:pt x="17144" y="1498"/>
                    <a:pt x="17053" y="1133"/>
                  </a:cubicBezTo>
                  <a:cubicBezTo>
                    <a:pt x="16992" y="951"/>
                    <a:pt x="16962" y="768"/>
                    <a:pt x="16901" y="586"/>
                  </a:cubicBezTo>
                  <a:cubicBezTo>
                    <a:pt x="16779" y="403"/>
                    <a:pt x="16627" y="252"/>
                    <a:pt x="16445" y="160"/>
                  </a:cubicBezTo>
                  <a:cubicBezTo>
                    <a:pt x="16294" y="60"/>
                    <a:pt x="16143" y="1"/>
                    <a:pt x="159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2395450" y="3724500"/>
              <a:ext cx="115525" cy="121625"/>
            </a:xfrm>
            <a:custGeom>
              <a:avLst/>
              <a:gdLst/>
              <a:ahLst/>
              <a:cxnLst/>
              <a:rect l="l" t="t" r="r" b="b"/>
              <a:pathLst>
                <a:path w="4621" h="4865" extrusionOk="0">
                  <a:moveTo>
                    <a:pt x="0" y="1"/>
                  </a:moveTo>
                  <a:lnTo>
                    <a:pt x="578" y="2433"/>
                  </a:lnTo>
                  <a:lnTo>
                    <a:pt x="1155" y="4864"/>
                  </a:lnTo>
                  <a:lnTo>
                    <a:pt x="2888" y="3132"/>
                  </a:lnTo>
                  <a:lnTo>
                    <a:pt x="4621" y="1399"/>
                  </a:lnTo>
                  <a:lnTo>
                    <a:pt x="2310" y="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582350" y="3302775"/>
              <a:ext cx="367075" cy="321450"/>
            </a:xfrm>
            <a:custGeom>
              <a:avLst/>
              <a:gdLst/>
              <a:ahLst/>
              <a:cxnLst/>
              <a:rect l="l" t="t" r="r" b="b"/>
              <a:pathLst>
                <a:path w="14683" h="12858" extrusionOk="0">
                  <a:moveTo>
                    <a:pt x="12190" y="0"/>
                  </a:moveTo>
                  <a:lnTo>
                    <a:pt x="1" y="3131"/>
                  </a:lnTo>
                  <a:lnTo>
                    <a:pt x="2524" y="12858"/>
                  </a:lnTo>
                  <a:lnTo>
                    <a:pt x="14682" y="9727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583875" y="3292125"/>
              <a:ext cx="368575" cy="322225"/>
            </a:xfrm>
            <a:custGeom>
              <a:avLst/>
              <a:gdLst/>
              <a:ahLst/>
              <a:cxnLst/>
              <a:rect l="l" t="t" r="r" b="b"/>
              <a:pathLst>
                <a:path w="14743" h="12889" extrusionOk="0">
                  <a:moveTo>
                    <a:pt x="12129" y="1"/>
                  </a:moveTo>
                  <a:lnTo>
                    <a:pt x="11977" y="31"/>
                  </a:lnTo>
                  <a:lnTo>
                    <a:pt x="11308" y="214"/>
                  </a:lnTo>
                  <a:lnTo>
                    <a:pt x="8816" y="852"/>
                  </a:lnTo>
                  <a:lnTo>
                    <a:pt x="31" y="3132"/>
                  </a:lnTo>
                  <a:lnTo>
                    <a:pt x="1" y="3132"/>
                  </a:lnTo>
                  <a:lnTo>
                    <a:pt x="1" y="3162"/>
                  </a:lnTo>
                  <a:lnTo>
                    <a:pt x="2524" y="12858"/>
                  </a:lnTo>
                  <a:lnTo>
                    <a:pt x="2524" y="12889"/>
                  </a:lnTo>
                  <a:lnTo>
                    <a:pt x="2554" y="12889"/>
                  </a:lnTo>
                  <a:lnTo>
                    <a:pt x="14712" y="9727"/>
                  </a:lnTo>
                  <a:lnTo>
                    <a:pt x="14743" y="9727"/>
                  </a:lnTo>
                  <a:lnTo>
                    <a:pt x="14743" y="9697"/>
                  </a:lnTo>
                  <a:cubicBezTo>
                    <a:pt x="13983" y="6779"/>
                    <a:pt x="13345" y="4347"/>
                    <a:pt x="12889" y="2645"/>
                  </a:cubicBezTo>
                  <a:lnTo>
                    <a:pt x="12372" y="669"/>
                  </a:lnTo>
                  <a:cubicBezTo>
                    <a:pt x="12311" y="457"/>
                    <a:pt x="12281" y="274"/>
                    <a:pt x="12250" y="183"/>
                  </a:cubicBezTo>
                  <a:lnTo>
                    <a:pt x="12189" y="1"/>
                  </a:lnTo>
                  <a:lnTo>
                    <a:pt x="12189" y="1"/>
                  </a:lnTo>
                  <a:cubicBezTo>
                    <a:pt x="12189" y="1"/>
                    <a:pt x="12189" y="62"/>
                    <a:pt x="12220" y="183"/>
                  </a:cubicBezTo>
                  <a:lnTo>
                    <a:pt x="12372" y="700"/>
                  </a:lnTo>
                  <a:cubicBezTo>
                    <a:pt x="12493" y="1156"/>
                    <a:pt x="12645" y="1825"/>
                    <a:pt x="12858" y="2676"/>
                  </a:cubicBezTo>
                  <a:cubicBezTo>
                    <a:pt x="13313" y="4374"/>
                    <a:pt x="13919" y="6798"/>
                    <a:pt x="14676" y="9706"/>
                  </a:cubicBezTo>
                  <a:lnTo>
                    <a:pt x="14676" y="9706"/>
                  </a:lnTo>
                  <a:lnTo>
                    <a:pt x="2575" y="12822"/>
                  </a:lnTo>
                  <a:lnTo>
                    <a:pt x="2575" y="12822"/>
                  </a:lnTo>
                  <a:cubicBezTo>
                    <a:pt x="1669" y="9348"/>
                    <a:pt x="823" y="6056"/>
                    <a:pt x="67" y="3183"/>
                  </a:cubicBezTo>
                  <a:lnTo>
                    <a:pt x="67" y="3183"/>
                  </a:lnTo>
                  <a:lnTo>
                    <a:pt x="8816" y="913"/>
                  </a:lnTo>
                  <a:lnTo>
                    <a:pt x="11308" y="244"/>
                  </a:lnTo>
                  <a:lnTo>
                    <a:pt x="11946" y="92"/>
                  </a:lnTo>
                  <a:lnTo>
                    <a:pt x="12129" y="31"/>
                  </a:lnTo>
                  <a:lnTo>
                    <a:pt x="12189" y="31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599075" y="3311125"/>
              <a:ext cx="337425" cy="285750"/>
            </a:xfrm>
            <a:custGeom>
              <a:avLst/>
              <a:gdLst/>
              <a:ahLst/>
              <a:cxnLst/>
              <a:rect l="l" t="t" r="r" b="b"/>
              <a:pathLst>
                <a:path w="13497" h="11430" extrusionOk="0">
                  <a:moveTo>
                    <a:pt x="11308" y="1"/>
                  </a:moveTo>
                  <a:lnTo>
                    <a:pt x="1" y="2949"/>
                  </a:lnTo>
                  <a:lnTo>
                    <a:pt x="2220" y="11429"/>
                  </a:lnTo>
                  <a:lnTo>
                    <a:pt x="13496" y="8481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654550" y="3439550"/>
              <a:ext cx="281950" cy="157325"/>
            </a:xfrm>
            <a:custGeom>
              <a:avLst/>
              <a:gdLst/>
              <a:ahLst/>
              <a:cxnLst/>
              <a:rect l="l" t="t" r="r" b="b"/>
              <a:pathLst>
                <a:path w="11278" h="6293" extrusionOk="0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750300" y="3383100"/>
              <a:ext cx="55100" cy="46125"/>
            </a:xfrm>
            <a:custGeom>
              <a:avLst/>
              <a:gdLst/>
              <a:ahLst/>
              <a:cxnLst/>
              <a:rect l="l" t="t" r="r" b="b"/>
              <a:pathLst>
                <a:path w="2204" h="1845" extrusionOk="0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54550" y="3439550"/>
              <a:ext cx="281950" cy="157325"/>
            </a:xfrm>
            <a:custGeom>
              <a:avLst/>
              <a:gdLst/>
              <a:ahLst/>
              <a:cxnLst/>
              <a:rect l="l" t="t" r="r" b="b"/>
              <a:pathLst>
                <a:path w="11278" h="6293" extrusionOk="0">
                  <a:moveTo>
                    <a:pt x="2554" y="1"/>
                  </a:moveTo>
                  <a:lnTo>
                    <a:pt x="1" y="6292"/>
                  </a:lnTo>
                  <a:lnTo>
                    <a:pt x="11277" y="3344"/>
                  </a:lnTo>
                  <a:lnTo>
                    <a:pt x="7083" y="456"/>
                  </a:lnTo>
                  <a:lnTo>
                    <a:pt x="5867" y="2645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50300" y="3383100"/>
              <a:ext cx="55100" cy="46125"/>
            </a:xfrm>
            <a:custGeom>
              <a:avLst/>
              <a:gdLst/>
              <a:ahLst/>
              <a:cxnLst/>
              <a:rect l="l" t="t" r="r" b="b"/>
              <a:pathLst>
                <a:path w="2204" h="1845" extrusionOk="0">
                  <a:moveTo>
                    <a:pt x="1168" y="0"/>
                  </a:moveTo>
                  <a:cubicBezTo>
                    <a:pt x="1083" y="0"/>
                    <a:pt x="997" y="13"/>
                    <a:pt x="912" y="40"/>
                  </a:cubicBezTo>
                  <a:cubicBezTo>
                    <a:pt x="122" y="252"/>
                    <a:pt x="0" y="1316"/>
                    <a:pt x="700" y="1711"/>
                  </a:cubicBezTo>
                  <a:cubicBezTo>
                    <a:pt x="850" y="1803"/>
                    <a:pt x="1008" y="1844"/>
                    <a:pt x="1161" y="1844"/>
                  </a:cubicBezTo>
                  <a:cubicBezTo>
                    <a:pt x="1716" y="1844"/>
                    <a:pt x="2204" y="1304"/>
                    <a:pt x="2037" y="708"/>
                  </a:cubicBezTo>
                  <a:cubicBezTo>
                    <a:pt x="1937" y="282"/>
                    <a:pt x="1567" y="0"/>
                    <a:pt x="1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735850" y="3083150"/>
              <a:ext cx="499275" cy="411125"/>
            </a:xfrm>
            <a:custGeom>
              <a:avLst/>
              <a:gdLst/>
              <a:ahLst/>
              <a:cxnLst/>
              <a:rect l="l" t="t" r="r" b="b"/>
              <a:pathLst>
                <a:path w="19971" h="16445" extrusionOk="0">
                  <a:moveTo>
                    <a:pt x="18907" y="1"/>
                  </a:moveTo>
                  <a:lnTo>
                    <a:pt x="1" y="1338"/>
                  </a:lnTo>
                  <a:lnTo>
                    <a:pt x="1065" y="16445"/>
                  </a:lnTo>
                  <a:lnTo>
                    <a:pt x="19971" y="15138"/>
                  </a:lnTo>
                  <a:lnTo>
                    <a:pt x="1890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734350" y="3082400"/>
              <a:ext cx="501550" cy="412650"/>
            </a:xfrm>
            <a:custGeom>
              <a:avLst/>
              <a:gdLst/>
              <a:ahLst/>
              <a:cxnLst/>
              <a:rect l="l" t="t" r="r" b="b"/>
              <a:pathLst>
                <a:path w="20062" h="16506" extrusionOk="0">
                  <a:moveTo>
                    <a:pt x="18960" y="31"/>
                  </a:moveTo>
                  <a:cubicBezTo>
                    <a:pt x="18954" y="72"/>
                    <a:pt x="18947" y="153"/>
                    <a:pt x="18967" y="274"/>
                  </a:cubicBezTo>
                  <a:cubicBezTo>
                    <a:pt x="18967" y="487"/>
                    <a:pt x="18997" y="760"/>
                    <a:pt x="18997" y="1095"/>
                  </a:cubicBezTo>
                  <a:cubicBezTo>
                    <a:pt x="19058" y="1794"/>
                    <a:pt x="19119" y="2858"/>
                    <a:pt x="19210" y="4165"/>
                  </a:cubicBezTo>
                  <a:cubicBezTo>
                    <a:pt x="19392" y="6798"/>
                    <a:pt x="19664" y="10547"/>
                    <a:pt x="19966" y="15081"/>
                  </a:cubicBezTo>
                  <a:lnTo>
                    <a:pt x="19966" y="15081"/>
                  </a:lnTo>
                  <a:lnTo>
                    <a:pt x="1151" y="16410"/>
                  </a:lnTo>
                  <a:lnTo>
                    <a:pt x="1151" y="16410"/>
                  </a:lnTo>
                  <a:cubicBezTo>
                    <a:pt x="759" y="10986"/>
                    <a:pt x="397" y="5862"/>
                    <a:pt x="95" y="1394"/>
                  </a:cubicBezTo>
                  <a:lnTo>
                    <a:pt x="95" y="1394"/>
                  </a:lnTo>
                  <a:lnTo>
                    <a:pt x="13709" y="396"/>
                  </a:lnTo>
                  <a:lnTo>
                    <a:pt x="17599" y="122"/>
                  </a:lnTo>
                  <a:lnTo>
                    <a:pt x="18633" y="31"/>
                  </a:lnTo>
                  <a:close/>
                  <a:moveTo>
                    <a:pt x="18602" y="1"/>
                  </a:moveTo>
                  <a:lnTo>
                    <a:pt x="17569" y="61"/>
                  </a:lnTo>
                  <a:lnTo>
                    <a:pt x="13709" y="335"/>
                  </a:lnTo>
                  <a:lnTo>
                    <a:pt x="31" y="1277"/>
                  </a:lnTo>
                  <a:lnTo>
                    <a:pt x="0" y="1277"/>
                  </a:lnTo>
                  <a:lnTo>
                    <a:pt x="0" y="1308"/>
                  </a:lnTo>
                  <a:cubicBezTo>
                    <a:pt x="274" y="5806"/>
                    <a:pt x="669" y="10973"/>
                    <a:pt x="1034" y="16445"/>
                  </a:cubicBezTo>
                  <a:lnTo>
                    <a:pt x="1034" y="16505"/>
                  </a:lnTo>
                  <a:lnTo>
                    <a:pt x="1094" y="16505"/>
                  </a:lnTo>
                  <a:lnTo>
                    <a:pt x="20031" y="15168"/>
                  </a:lnTo>
                  <a:lnTo>
                    <a:pt x="20061" y="15168"/>
                  </a:lnTo>
                  <a:lnTo>
                    <a:pt x="20061" y="15107"/>
                  </a:lnTo>
                  <a:cubicBezTo>
                    <a:pt x="19727" y="10548"/>
                    <a:pt x="19453" y="6779"/>
                    <a:pt x="19271" y="4104"/>
                  </a:cubicBezTo>
                  <a:cubicBezTo>
                    <a:pt x="19180" y="2827"/>
                    <a:pt x="19089" y="1794"/>
                    <a:pt x="19058" y="1064"/>
                  </a:cubicBezTo>
                  <a:cubicBezTo>
                    <a:pt x="19028" y="730"/>
                    <a:pt x="18997" y="457"/>
                    <a:pt x="18997" y="274"/>
                  </a:cubicBezTo>
                  <a:lnTo>
                    <a:pt x="18967" y="1"/>
                  </a:lnTo>
                  <a:cubicBezTo>
                    <a:pt x="18967" y="1"/>
                    <a:pt x="18964" y="10"/>
                    <a:pt x="18961" y="29"/>
                  </a:cubicBezTo>
                  <a:lnTo>
                    <a:pt x="18961" y="29"/>
                  </a:lnTo>
                  <a:lnTo>
                    <a:pt x="188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753350" y="3108250"/>
              <a:ext cx="463550" cy="360950"/>
            </a:xfrm>
            <a:custGeom>
              <a:avLst/>
              <a:gdLst/>
              <a:ahLst/>
              <a:cxnLst/>
              <a:rect l="l" t="t" r="r" b="b"/>
              <a:pathLst>
                <a:path w="18542" h="14438" extrusionOk="0">
                  <a:moveTo>
                    <a:pt x="17599" y="0"/>
                  </a:moveTo>
                  <a:lnTo>
                    <a:pt x="0" y="1246"/>
                  </a:lnTo>
                  <a:lnTo>
                    <a:pt x="942" y="14438"/>
                  </a:lnTo>
                  <a:lnTo>
                    <a:pt x="18541" y="13222"/>
                  </a:lnTo>
                  <a:lnTo>
                    <a:pt x="17599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776900" y="3253375"/>
              <a:ext cx="440000" cy="216600"/>
            </a:xfrm>
            <a:custGeom>
              <a:avLst/>
              <a:gdLst/>
              <a:ahLst/>
              <a:cxnLst/>
              <a:rect l="l" t="t" r="r" b="b"/>
              <a:pathLst>
                <a:path w="17600" h="8664" extrusionOk="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969150" y="3186400"/>
              <a:ext cx="82175" cy="69625"/>
            </a:xfrm>
            <a:custGeom>
              <a:avLst/>
              <a:gdLst/>
              <a:ahLst/>
              <a:cxnLst/>
              <a:rect l="l" t="t" r="r" b="b"/>
              <a:pathLst>
                <a:path w="3287" h="2785" extrusionOk="0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776900" y="3253375"/>
              <a:ext cx="440000" cy="216600"/>
            </a:xfrm>
            <a:custGeom>
              <a:avLst/>
              <a:gdLst/>
              <a:ahLst/>
              <a:cxnLst/>
              <a:rect l="l" t="t" r="r" b="b"/>
              <a:pathLst>
                <a:path w="17600" h="8664" extrusionOk="0">
                  <a:moveTo>
                    <a:pt x="5563" y="1"/>
                  </a:moveTo>
                  <a:lnTo>
                    <a:pt x="0" y="8663"/>
                  </a:lnTo>
                  <a:lnTo>
                    <a:pt x="0" y="8663"/>
                  </a:lnTo>
                  <a:lnTo>
                    <a:pt x="17599" y="7417"/>
                  </a:lnTo>
                  <a:lnTo>
                    <a:pt x="12128" y="1946"/>
                  </a:lnTo>
                  <a:lnTo>
                    <a:pt x="9727" y="4864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969150" y="3186400"/>
              <a:ext cx="82175" cy="69625"/>
            </a:xfrm>
            <a:custGeom>
              <a:avLst/>
              <a:gdLst/>
              <a:ahLst/>
              <a:cxnLst/>
              <a:rect l="l" t="t" r="r" b="b"/>
              <a:pathLst>
                <a:path w="3287" h="2785" extrusionOk="0">
                  <a:moveTo>
                    <a:pt x="1847" y="0"/>
                  </a:moveTo>
                  <a:cubicBezTo>
                    <a:pt x="1809" y="0"/>
                    <a:pt x="1771" y="2"/>
                    <a:pt x="1733" y="5"/>
                  </a:cubicBezTo>
                  <a:cubicBezTo>
                    <a:pt x="517" y="96"/>
                    <a:pt x="0" y="1616"/>
                    <a:pt x="943" y="2436"/>
                  </a:cubicBezTo>
                  <a:cubicBezTo>
                    <a:pt x="1210" y="2677"/>
                    <a:pt x="1525" y="2785"/>
                    <a:pt x="1834" y="2785"/>
                  </a:cubicBezTo>
                  <a:cubicBezTo>
                    <a:pt x="2577" y="2785"/>
                    <a:pt x="3287" y="2162"/>
                    <a:pt x="3222" y="1281"/>
                  </a:cubicBezTo>
                  <a:cubicBezTo>
                    <a:pt x="3165" y="558"/>
                    <a:pt x="2584" y="0"/>
                    <a:pt x="1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991175" y="3562625"/>
              <a:ext cx="329050" cy="313875"/>
            </a:xfrm>
            <a:custGeom>
              <a:avLst/>
              <a:gdLst/>
              <a:ahLst/>
              <a:cxnLst/>
              <a:rect l="l" t="t" r="r" b="b"/>
              <a:pathLst>
                <a:path w="13162" h="12555" extrusionOk="0">
                  <a:moveTo>
                    <a:pt x="7152" y="0"/>
                  </a:moveTo>
                  <a:cubicBezTo>
                    <a:pt x="5605" y="0"/>
                    <a:pt x="4041" y="630"/>
                    <a:pt x="2888" y="1977"/>
                  </a:cubicBezTo>
                  <a:cubicBezTo>
                    <a:pt x="0" y="5351"/>
                    <a:pt x="2006" y="10610"/>
                    <a:pt x="6414" y="11218"/>
                  </a:cubicBezTo>
                  <a:lnTo>
                    <a:pt x="6809" y="12555"/>
                  </a:lnTo>
                  <a:lnTo>
                    <a:pt x="11520" y="11096"/>
                  </a:lnTo>
                  <a:cubicBezTo>
                    <a:pt x="11520" y="11096"/>
                    <a:pt x="11338" y="10336"/>
                    <a:pt x="11125" y="9637"/>
                  </a:cubicBezTo>
                  <a:cubicBezTo>
                    <a:pt x="12614" y="8178"/>
                    <a:pt x="13161" y="5990"/>
                    <a:pt x="12554" y="3983"/>
                  </a:cubicBezTo>
                  <a:cubicBezTo>
                    <a:pt x="11768" y="1427"/>
                    <a:pt x="9480" y="0"/>
                    <a:pt x="715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111225" y="3702175"/>
              <a:ext cx="150500" cy="160650"/>
            </a:xfrm>
            <a:custGeom>
              <a:avLst/>
              <a:gdLst/>
              <a:ahLst/>
              <a:cxnLst/>
              <a:rect l="l" t="t" r="r" b="b"/>
              <a:pathLst>
                <a:path w="6020" h="6426" extrusionOk="0">
                  <a:moveTo>
                    <a:pt x="3679" y="73"/>
                  </a:moveTo>
                  <a:cubicBezTo>
                    <a:pt x="3770" y="73"/>
                    <a:pt x="3891" y="104"/>
                    <a:pt x="3952" y="164"/>
                  </a:cubicBezTo>
                  <a:cubicBezTo>
                    <a:pt x="4013" y="256"/>
                    <a:pt x="4074" y="347"/>
                    <a:pt x="4074" y="438"/>
                  </a:cubicBezTo>
                  <a:cubicBezTo>
                    <a:pt x="4074" y="651"/>
                    <a:pt x="4013" y="863"/>
                    <a:pt x="3891" y="1046"/>
                  </a:cubicBezTo>
                  <a:cubicBezTo>
                    <a:pt x="3840" y="1129"/>
                    <a:pt x="3781" y="1206"/>
                    <a:pt x="3716" y="1277"/>
                  </a:cubicBezTo>
                  <a:lnTo>
                    <a:pt x="3716" y="1277"/>
                  </a:lnTo>
                  <a:cubicBezTo>
                    <a:pt x="3669" y="1224"/>
                    <a:pt x="3626" y="1167"/>
                    <a:pt x="3587" y="1107"/>
                  </a:cubicBezTo>
                  <a:cubicBezTo>
                    <a:pt x="3466" y="955"/>
                    <a:pt x="3375" y="742"/>
                    <a:pt x="3375" y="529"/>
                  </a:cubicBezTo>
                  <a:cubicBezTo>
                    <a:pt x="3375" y="438"/>
                    <a:pt x="3375" y="347"/>
                    <a:pt x="3435" y="256"/>
                  </a:cubicBezTo>
                  <a:cubicBezTo>
                    <a:pt x="3496" y="164"/>
                    <a:pt x="3587" y="104"/>
                    <a:pt x="3679" y="73"/>
                  </a:cubicBezTo>
                  <a:close/>
                  <a:moveTo>
                    <a:pt x="1686" y="426"/>
                  </a:moveTo>
                  <a:cubicBezTo>
                    <a:pt x="1713" y="426"/>
                    <a:pt x="1739" y="430"/>
                    <a:pt x="1764" y="438"/>
                  </a:cubicBezTo>
                  <a:cubicBezTo>
                    <a:pt x="1976" y="499"/>
                    <a:pt x="2128" y="651"/>
                    <a:pt x="2189" y="833"/>
                  </a:cubicBezTo>
                  <a:cubicBezTo>
                    <a:pt x="2311" y="1137"/>
                    <a:pt x="2333" y="1455"/>
                    <a:pt x="2273" y="1751"/>
                  </a:cubicBezTo>
                  <a:lnTo>
                    <a:pt x="2273" y="1751"/>
                  </a:lnTo>
                  <a:cubicBezTo>
                    <a:pt x="2009" y="1690"/>
                    <a:pt x="1767" y="1554"/>
                    <a:pt x="1581" y="1350"/>
                  </a:cubicBezTo>
                  <a:cubicBezTo>
                    <a:pt x="1429" y="1198"/>
                    <a:pt x="1338" y="985"/>
                    <a:pt x="1338" y="772"/>
                  </a:cubicBezTo>
                  <a:cubicBezTo>
                    <a:pt x="1368" y="651"/>
                    <a:pt x="1399" y="560"/>
                    <a:pt x="1490" y="499"/>
                  </a:cubicBezTo>
                  <a:cubicBezTo>
                    <a:pt x="1535" y="454"/>
                    <a:pt x="1612" y="426"/>
                    <a:pt x="1686" y="426"/>
                  </a:cubicBezTo>
                  <a:close/>
                  <a:moveTo>
                    <a:pt x="5558" y="657"/>
                  </a:moveTo>
                  <a:cubicBezTo>
                    <a:pt x="5601" y="657"/>
                    <a:pt x="5644" y="665"/>
                    <a:pt x="5685" y="681"/>
                  </a:cubicBezTo>
                  <a:cubicBezTo>
                    <a:pt x="5867" y="711"/>
                    <a:pt x="5989" y="863"/>
                    <a:pt x="5958" y="1046"/>
                  </a:cubicBezTo>
                  <a:cubicBezTo>
                    <a:pt x="5897" y="1228"/>
                    <a:pt x="5806" y="1380"/>
                    <a:pt x="5654" y="1502"/>
                  </a:cubicBezTo>
                  <a:cubicBezTo>
                    <a:pt x="5422" y="1665"/>
                    <a:pt x="5136" y="1756"/>
                    <a:pt x="4837" y="1763"/>
                  </a:cubicBezTo>
                  <a:lnTo>
                    <a:pt x="4837" y="1763"/>
                  </a:lnTo>
                  <a:cubicBezTo>
                    <a:pt x="4879" y="1585"/>
                    <a:pt x="4932" y="1406"/>
                    <a:pt x="4986" y="1228"/>
                  </a:cubicBezTo>
                  <a:cubicBezTo>
                    <a:pt x="5016" y="1046"/>
                    <a:pt x="5107" y="924"/>
                    <a:pt x="5229" y="803"/>
                  </a:cubicBezTo>
                  <a:cubicBezTo>
                    <a:pt x="5318" y="714"/>
                    <a:pt x="5439" y="657"/>
                    <a:pt x="5558" y="657"/>
                  </a:cubicBezTo>
                  <a:close/>
                  <a:moveTo>
                    <a:pt x="459" y="2315"/>
                  </a:moveTo>
                  <a:cubicBezTo>
                    <a:pt x="488" y="2315"/>
                    <a:pt x="517" y="2317"/>
                    <a:pt x="548" y="2322"/>
                  </a:cubicBezTo>
                  <a:cubicBezTo>
                    <a:pt x="700" y="2353"/>
                    <a:pt x="852" y="2444"/>
                    <a:pt x="943" y="2566"/>
                  </a:cubicBezTo>
                  <a:cubicBezTo>
                    <a:pt x="1063" y="2686"/>
                    <a:pt x="1169" y="2807"/>
                    <a:pt x="1271" y="2927"/>
                  </a:cubicBezTo>
                  <a:lnTo>
                    <a:pt x="1271" y="2927"/>
                  </a:lnTo>
                  <a:cubicBezTo>
                    <a:pt x="1128" y="2979"/>
                    <a:pt x="977" y="3010"/>
                    <a:pt x="821" y="3022"/>
                  </a:cubicBezTo>
                  <a:cubicBezTo>
                    <a:pt x="776" y="3029"/>
                    <a:pt x="730" y="3033"/>
                    <a:pt x="685" y="3033"/>
                  </a:cubicBezTo>
                  <a:cubicBezTo>
                    <a:pt x="550" y="3033"/>
                    <a:pt x="419" y="2999"/>
                    <a:pt x="305" y="2930"/>
                  </a:cubicBezTo>
                  <a:cubicBezTo>
                    <a:pt x="153" y="2839"/>
                    <a:pt x="61" y="2687"/>
                    <a:pt x="122" y="2505"/>
                  </a:cubicBezTo>
                  <a:cubicBezTo>
                    <a:pt x="198" y="2378"/>
                    <a:pt x="316" y="2315"/>
                    <a:pt x="459" y="2315"/>
                  </a:cubicBezTo>
                  <a:close/>
                  <a:moveTo>
                    <a:pt x="3769" y="1"/>
                  </a:moveTo>
                  <a:cubicBezTo>
                    <a:pt x="3739" y="1"/>
                    <a:pt x="3709" y="5"/>
                    <a:pt x="3679" y="12"/>
                  </a:cubicBezTo>
                  <a:cubicBezTo>
                    <a:pt x="3435" y="73"/>
                    <a:pt x="3283" y="286"/>
                    <a:pt x="3283" y="529"/>
                  </a:cubicBezTo>
                  <a:cubicBezTo>
                    <a:pt x="3314" y="742"/>
                    <a:pt x="3375" y="955"/>
                    <a:pt x="3527" y="1137"/>
                  </a:cubicBezTo>
                  <a:cubicBezTo>
                    <a:pt x="3571" y="1204"/>
                    <a:pt x="3620" y="1266"/>
                    <a:pt x="3672" y="1323"/>
                  </a:cubicBezTo>
                  <a:lnTo>
                    <a:pt x="3672" y="1323"/>
                  </a:lnTo>
                  <a:cubicBezTo>
                    <a:pt x="3431" y="1567"/>
                    <a:pt x="3114" y="1730"/>
                    <a:pt x="2797" y="1775"/>
                  </a:cubicBezTo>
                  <a:cubicBezTo>
                    <a:pt x="2731" y="1784"/>
                    <a:pt x="2665" y="1788"/>
                    <a:pt x="2600" y="1788"/>
                  </a:cubicBezTo>
                  <a:cubicBezTo>
                    <a:pt x="2511" y="1788"/>
                    <a:pt x="2423" y="1780"/>
                    <a:pt x="2337" y="1765"/>
                  </a:cubicBezTo>
                  <a:lnTo>
                    <a:pt x="2337" y="1765"/>
                  </a:lnTo>
                  <a:cubicBezTo>
                    <a:pt x="2360" y="1658"/>
                    <a:pt x="2372" y="1550"/>
                    <a:pt x="2372" y="1441"/>
                  </a:cubicBezTo>
                  <a:cubicBezTo>
                    <a:pt x="2372" y="1228"/>
                    <a:pt x="2341" y="1015"/>
                    <a:pt x="2250" y="803"/>
                  </a:cubicBezTo>
                  <a:cubicBezTo>
                    <a:pt x="2220" y="711"/>
                    <a:pt x="2159" y="620"/>
                    <a:pt x="2068" y="529"/>
                  </a:cubicBezTo>
                  <a:cubicBezTo>
                    <a:pt x="2007" y="438"/>
                    <a:pt x="1885" y="377"/>
                    <a:pt x="1794" y="377"/>
                  </a:cubicBezTo>
                  <a:cubicBezTo>
                    <a:pt x="1761" y="369"/>
                    <a:pt x="1729" y="365"/>
                    <a:pt x="1696" y="365"/>
                  </a:cubicBezTo>
                  <a:cubicBezTo>
                    <a:pt x="1607" y="365"/>
                    <a:pt x="1518" y="393"/>
                    <a:pt x="1429" y="438"/>
                  </a:cubicBezTo>
                  <a:cubicBezTo>
                    <a:pt x="1338" y="529"/>
                    <a:pt x="1277" y="620"/>
                    <a:pt x="1277" y="742"/>
                  </a:cubicBezTo>
                  <a:cubicBezTo>
                    <a:pt x="1277" y="985"/>
                    <a:pt x="1338" y="1228"/>
                    <a:pt x="1520" y="1380"/>
                  </a:cubicBezTo>
                  <a:cubicBezTo>
                    <a:pt x="1727" y="1606"/>
                    <a:pt x="1981" y="1750"/>
                    <a:pt x="2259" y="1813"/>
                  </a:cubicBezTo>
                  <a:lnTo>
                    <a:pt x="2259" y="1813"/>
                  </a:lnTo>
                  <a:cubicBezTo>
                    <a:pt x="2192" y="2086"/>
                    <a:pt x="2053" y="2337"/>
                    <a:pt x="1855" y="2535"/>
                  </a:cubicBezTo>
                  <a:cubicBezTo>
                    <a:pt x="1703" y="2704"/>
                    <a:pt x="1523" y="2826"/>
                    <a:pt x="1325" y="2906"/>
                  </a:cubicBezTo>
                  <a:lnTo>
                    <a:pt x="1325" y="2906"/>
                  </a:lnTo>
                  <a:cubicBezTo>
                    <a:pt x="1220" y="2783"/>
                    <a:pt x="1112" y="2659"/>
                    <a:pt x="1004" y="2535"/>
                  </a:cubicBezTo>
                  <a:cubicBezTo>
                    <a:pt x="882" y="2383"/>
                    <a:pt x="730" y="2292"/>
                    <a:pt x="548" y="2262"/>
                  </a:cubicBezTo>
                  <a:cubicBezTo>
                    <a:pt x="521" y="2253"/>
                    <a:pt x="494" y="2249"/>
                    <a:pt x="468" y="2249"/>
                  </a:cubicBezTo>
                  <a:cubicBezTo>
                    <a:pt x="403" y="2249"/>
                    <a:pt x="339" y="2271"/>
                    <a:pt x="274" y="2292"/>
                  </a:cubicBezTo>
                  <a:cubicBezTo>
                    <a:pt x="183" y="2322"/>
                    <a:pt x="122" y="2383"/>
                    <a:pt x="61" y="2474"/>
                  </a:cubicBezTo>
                  <a:cubicBezTo>
                    <a:pt x="1" y="2657"/>
                    <a:pt x="92" y="2870"/>
                    <a:pt x="274" y="2991"/>
                  </a:cubicBezTo>
                  <a:cubicBezTo>
                    <a:pt x="388" y="3060"/>
                    <a:pt x="536" y="3094"/>
                    <a:pt x="680" y="3094"/>
                  </a:cubicBezTo>
                  <a:cubicBezTo>
                    <a:pt x="728" y="3094"/>
                    <a:pt x="776" y="3090"/>
                    <a:pt x="821" y="3082"/>
                  </a:cubicBezTo>
                  <a:cubicBezTo>
                    <a:pt x="986" y="3070"/>
                    <a:pt x="1151" y="3031"/>
                    <a:pt x="1306" y="2970"/>
                  </a:cubicBezTo>
                  <a:lnTo>
                    <a:pt x="1306" y="2970"/>
                  </a:lnTo>
                  <a:cubicBezTo>
                    <a:pt x="1397" y="3078"/>
                    <a:pt x="1486" y="3187"/>
                    <a:pt x="1581" y="3295"/>
                  </a:cubicBezTo>
                  <a:cubicBezTo>
                    <a:pt x="2341" y="4237"/>
                    <a:pt x="2919" y="5028"/>
                    <a:pt x="3344" y="5575"/>
                  </a:cubicBezTo>
                  <a:cubicBezTo>
                    <a:pt x="3527" y="5848"/>
                    <a:pt x="3679" y="6061"/>
                    <a:pt x="3800" y="6213"/>
                  </a:cubicBezTo>
                  <a:cubicBezTo>
                    <a:pt x="3709" y="6061"/>
                    <a:pt x="3557" y="5848"/>
                    <a:pt x="3344" y="5544"/>
                  </a:cubicBezTo>
                  <a:cubicBezTo>
                    <a:pt x="2949" y="4997"/>
                    <a:pt x="2372" y="4207"/>
                    <a:pt x="1612" y="3265"/>
                  </a:cubicBezTo>
                  <a:cubicBezTo>
                    <a:pt x="1532" y="3159"/>
                    <a:pt x="1448" y="3054"/>
                    <a:pt x="1359" y="2948"/>
                  </a:cubicBezTo>
                  <a:lnTo>
                    <a:pt x="1359" y="2948"/>
                  </a:lnTo>
                  <a:cubicBezTo>
                    <a:pt x="1557" y="2863"/>
                    <a:pt x="1739" y="2743"/>
                    <a:pt x="1885" y="2596"/>
                  </a:cubicBezTo>
                  <a:cubicBezTo>
                    <a:pt x="2097" y="2384"/>
                    <a:pt x="2249" y="2114"/>
                    <a:pt x="2323" y="1826"/>
                  </a:cubicBezTo>
                  <a:lnTo>
                    <a:pt x="2323" y="1826"/>
                  </a:lnTo>
                  <a:cubicBezTo>
                    <a:pt x="2410" y="1841"/>
                    <a:pt x="2500" y="1849"/>
                    <a:pt x="2591" y="1849"/>
                  </a:cubicBezTo>
                  <a:cubicBezTo>
                    <a:pt x="2659" y="1849"/>
                    <a:pt x="2728" y="1845"/>
                    <a:pt x="2797" y="1836"/>
                  </a:cubicBezTo>
                  <a:cubicBezTo>
                    <a:pt x="3155" y="1769"/>
                    <a:pt x="3463" y="1603"/>
                    <a:pt x="3710" y="1363"/>
                  </a:cubicBezTo>
                  <a:lnTo>
                    <a:pt x="3710" y="1363"/>
                  </a:lnTo>
                  <a:cubicBezTo>
                    <a:pt x="3994" y="1652"/>
                    <a:pt x="4372" y="1805"/>
                    <a:pt x="4757" y="1813"/>
                  </a:cubicBezTo>
                  <a:lnTo>
                    <a:pt x="4757" y="1813"/>
                  </a:lnTo>
                  <a:cubicBezTo>
                    <a:pt x="4737" y="1914"/>
                    <a:pt x="4722" y="2013"/>
                    <a:pt x="4712" y="2110"/>
                  </a:cubicBezTo>
                  <a:cubicBezTo>
                    <a:pt x="4651" y="2657"/>
                    <a:pt x="4651" y="3204"/>
                    <a:pt x="4712" y="3751"/>
                  </a:cubicBezTo>
                  <a:cubicBezTo>
                    <a:pt x="4742" y="4237"/>
                    <a:pt x="4803" y="4663"/>
                    <a:pt x="4864" y="4997"/>
                  </a:cubicBezTo>
                  <a:cubicBezTo>
                    <a:pt x="4894" y="5332"/>
                    <a:pt x="4955" y="5575"/>
                    <a:pt x="4986" y="5757"/>
                  </a:cubicBezTo>
                  <a:cubicBezTo>
                    <a:pt x="5016" y="5848"/>
                    <a:pt x="5016" y="5909"/>
                    <a:pt x="5016" y="5970"/>
                  </a:cubicBezTo>
                  <a:lnTo>
                    <a:pt x="5016" y="6031"/>
                  </a:lnTo>
                  <a:lnTo>
                    <a:pt x="5046" y="5970"/>
                  </a:lnTo>
                  <a:lnTo>
                    <a:pt x="5016" y="5788"/>
                  </a:lnTo>
                  <a:cubicBezTo>
                    <a:pt x="4986" y="5605"/>
                    <a:pt x="4925" y="5362"/>
                    <a:pt x="4894" y="5028"/>
                  </a:cubicBezTo>
                  <a:cubicBezTo>
                    <a:pt x="4834" y="4663"/>
                    <a:pt x="4773" y="4268"/>
                    <a:pt x="4742" y="3781"/>
                  </a:cubicBezTo>
                  <a:cubicBezTo>
                    <a:pt x="4712" y="3234"/>
                    <a:pt x="4712" y="2687"/>
                    <a:pt x="4773" y="2140"/>
                  </a:cubicBezTo>
                  <a:cubicBezTo>
                    <a:pt x="4784" y="2031"/>
                    <a:pt x="4802" y="1922"/>
                    <a:pt x="4826" y="1813"/>
                  </a:cubicBezTo>
                  <a:lnTo>
                    <a:pt x="4826" y="1813"/>
                  </a:lnTo>
                  <a:cubicBezTo>
                    <a:pt x="5124" y="1806"/>
                    <a:pt x="5423" y="1714"/>
                    <a:pt x="5685" y="1532"/>
                  </a:cubicBezTo>
                  <a:cubicBezTo>
                    <a:pt x="5837" y="1411"/>
                    <a:pt x="5958" y="1228"/>
                    <a:pt x="5989" y="1046"/>
                  </a:cubicBezTo>
                  <a:cubicBezTo>
                    <a:pt x="6019" y="924"/>
                    <a:pt x="5989" y="833"/>
                    <a:pt x="5928" y="742"/>
                  </a:cubicBezTo>
                  <a:cubicBezTo>
                    <a:pt x="5867" y="681"/>
                    <a:pt x="5776" y="620"/>
                    <a:pt x="5685" y="590"/>
                  </a:cubicBezTo>
                  <a:cubicBezTo>
                    <a:pt x="5644" y="583"/>
                    <a:pt x="5603" y="579"/>
                    <a:pt x="5562" y="579"/>
                  </a:cubicBezTo>
                  <a:cubicBezTo>
                    <a:pt x="5422" y="579"/>
                    <a:pt x="5286" y="624"/>
                    <a:pt x="5168" y="742"/>
                  </a:cubicBezTo>
                  <a:cubicBezTo>
                    <a:pt x="5046" y="863"/>
                    <a:pt x="4955" y="1015"/>
                    <a:pt x="4925" y="1167"/>
                  </a:cubicBezTo>
                  <a:cubicBezTo>
                    <a:pt x="4867" y="1359"/>
                    <a:pt x="4810" y="1563"/>
                    <a:pt x="4768" y="1763"/>
                  </a:cubicBezTo>
                  <a:lnTo>
                    <a:pt x="4768" y="1763"/>
                  </a:lnTo>
                  <a:cubicBezTo>
                    <a:pt x="4699" y="1762"/>
                    <a:pt x="4629" y="1756"/>
                    <a:pt x="4560" y="1745"/>
                  </a:cubicBezTo>
                  <a:cubicBezTo>
                    <a:pt x="4254" y="1698"/>
                    <a:pt x="3967" y="1542"/>
                    <a:pt x="3754" y="1319"/>
                  </a:cubicBezTo>
                  <a:lnTo>
                    <a:pt x="3754" y="1319"/>
                  </a:lnTo>
                  <a:cubicBezTo>
                    <a:pt x="3826" y="1244"/>
                    <a:pt x="3892" y="1163"/>
                    <a:pt x="3952" y="1076"/>
                  </a:cubicBezTo>
                  <a:cubicBezTo>
                    <a:pt x="4074" y="894"/>
                    <a:pt x="4134" y="651"/>
                    <a:pt x="4134" y="438"/>
                  </a:cubicBezTo>
                  <a:cubicBezTo>
                    <a:pt x="4134" y="316"/>
                    <a:pt x="4074" y="195"/>
                    <a:pt x="4013" y="104"/>
                  </a:cubicBezTo>
                  <a:cubicBezTo>
                    <a:pt x="3945" y="35"/>
                    <a:pt x="3859" y="1"/>
                    <a:pt x="3769" y="1"/>
                  </a:cubicBezTo>
                  <a:close/>
                  <a:moveTo>
                    <a:pt x="3922" y="6365"/>
                  </a:moveTo>
                  <a:cubicBezTo>
                    <a:pt x="3922" y="6380"/>
                    <a:pt x="3929" y="6388"/>
                    <a:pt x="3937" y="6395"/>
                  </a:cubicBezTo>
                  <a:lnTo>
                    <a:pt x="3922" y="6365"/>
                  </a:lnTo>
                  <a:close/>
                  <a:moveTo>
                    <a:pt x="3937" y="6395"/>
                  </a:moveTo>
                  <a:lnTo>
                    <a:pt x="3952" y="6426"/>
                  </a:lnTo>
                  <a:cubicBezTo>
                    <a:pt x="3952" y="6411"/>
                    <a:pt x="3945" y="6403"/>
                    <a:pt x="3937" y="63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165175" y="3849750"/>
              <a:ext cx="118575" cy="46675"/>
            </a:xfrm>
            <a:custGeom>
              <a:avLst/>
              <a:gdLst/>
              <a:ahLst/>
              <a:cxnLst/>
              <a:rect l="l" t="t" r="r" b="b"/>
              <a:pathLst>
                <a:path w="4743" h="1867" extrusionOk="0">
                  <a:moveTo>
                    <a:pt x="4377" y="0"/>
                  </a:moveTo>
                  <a:cubicBezTo>
                    <a:pt x="4357" y="0"/>
                    <a:pt x="4337" y="2"/>
                    <a:pt x="4317" y="6"/>
                  </a:cubicBezTo>
                  <a:lnTo>
                    <a:pt x="274" y="1283"/>
                  </a:lnTo>
                  <a:cubicBezTo>
                    <a:pt x="92" y="1313"/>
                    <a:pt x="1" y="1496"/>
                    <a:pt x="62" y="1647"/>
                  </a:cubicBezTo>
                  <a:cubicBezTo>
                    <a:pt x="114" y="1780"/>
                    <a:pt x="237" y="1866"/>
                    <a:pt x="368" y="1866"/>
                  </a:cubicBezTo>
                  <a:cubicBezTo>
                    <a:pt x="387" y="1866"/>
                    <a:pt x="407" y="1864"/>
                    <a:pt x="426" y="1860"/>
                  </a:cubicBezTo>
                  <a:lnTo>
                    <a:pt x="4469" y="614"/>
                  </a:lnTo>
                  <a:cubicBezTo>
                    <a:pt x="4651" y="553"/>
                    <a:pt x="4742" y="371"/>
                    <a:pt x="4682" y="219"/>
                  </a:cubicBezTo>
                  <a:cubicBezTo>
                    <a:pt x="4655" y="87"/>
                    <a:pt x="4514" y="0"/>
                    <a:pt x="4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168625" y="3870775"/>
              <a:ext cx="124125" cy="69850"/>
            </a:xfrm>
            <a:custGeom>
              <a:avLst/>
              <a:gdLst/>
              <a:ahLst/>
              <a:cxnLst/>
              <a:rect l="l" t="t" r="r" b="b"/>
              <a:pathLst>
                <a:path w="4965" h="2794" extrusionOk="0">
                  <a:moveTo>
                    <a:pt x="4523" y="0"/>
                  </a:moveTo>
                  <a:cubicBezTo>
                    <a:pt x="4492" y="0"/>
                    <a:pt x="4458" y="5"/>
                    <a:pt x="4422" y="16"/>
                  </a:cubicBezTo>
                  <a:lnTo>
                    <a:pt x="410" y="1293"/>
                  </a:lnTo>
                  <a:cubicBezTo>
                    <a:pt x="0" y="1375"/>
                    <a:pt x="130" y="1923"/>
                    <a:pt x="470" y="1923"/>
                  </a:cubicBezTo>
                  <a:cubicBezTo>
                    <a:pt x="508" y="1923"/>
                    <a:pt x="549" y="1916"/>
                    <a:pt x="592" y="1901"/>
                  </a:cubicBezTo>
                  <a:lnTo>
                    <a:pt x="1018" y="1749"/>
                  </a:lnTo>
                  <a:lnTo>
                    <a:pt x="1960" y="2691"/>
                  </a:lnTo>
                  <a:cubicBezTo>
                    <a:pt x="2028" y="2759"/>
                    <a:pt x="2131" y="2794"/>
                    <a:pt x="2242" y="2794"/>
                  </a:cubicBezTo>
                  <a:cubicBezTo>
                    <a:pt x="2279" y="2794"/>
                    <a:pt x="2317" y="2790"/>
                    <a:pt x="2355" y="2782"/>
                  </a:cubicBezTo>
                  <a:lnTo>
                    <a:pt x="3814" y="2326"/>
                  </a:lnTo>
                  <a:cubicBezTo>
                    <a:pt x="3966" y="2265"/>
                    <a:pt x="4057" y="2144"/>
                    <a:pt x="4088" y="2022"/>
                  </a:cubicBezTo>
                  <a:lnTo>
                    <a:pt x="4301" y="715"/>
                  </a:lnTo>
                  <a:lnTo>
                    <a:pt x="4604" y="624"/>
                  </a:lnTo>
                  <a:cubicBezTo>
                    <a:pt x="4964" y="513"/>
                    <a:pt x="4845" y="0"/>
                    <a:pt x="4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042075" y="3604150"/>
              <a:ext cx="65375" cy="174475"/>
            </a:xfrm>
            <a:custGeom>
              <a:avLst/>
              <a:gdLst/>
              <a:ahLst/>
              <a:cxnLst/>
              <a:rect l="l" t="t" r="r" b="b"/>
              <a:pathLst>
                <a:path w="2615" h="6979" extrusionOk="0">
                  <a:moveTo>
                    <a:pt x="2541" y="0"/>
                  </a:moveTo>
                  <a:cubicBezTo>
                    <a:pt x="2484" y="0"/>
                    <a:pt x="2383" y="29"/>
                    <a:pt x="2250" y="73"/>
                  </a:cubicBezTo>
                  <a:cubicBezTo>
                    <a:pt x="1946" y="195"/>
                    <a:pt x="1703" y="377"/>
                    <a:pt x="1490" y="590"/>
                  </a:cubicBezTo>
                  <a:cubicBezTo>
                    <a:pt x="1125" y="894"/>
                    <a:pt x="852" y="1228"/>
                    <a:pt x="639" y="1623"/>
                  </a:cubicBezTo>
                  <a:lnTo>
                    <a:pt x="92" y="3204"/>
                  </a:lnTo>
                  <a:cubicBezTo>
                    <a:pt x="1" y="3781"/>
                    <a:pt x="31" y="4329"/>
                    <a:pt x="183" y="4876"/>
                  </a:cubicBezTo>
                  <a:cubicBezTo>
                    <a:pt x="305" y="5332"/>
                    <a:pt x="487" y="5757"/>
                    <a:pt x="730" y="6122"/>
                  </a:cubicBezTo>
                  <a:cubicBezTo>
                    <a:pt x="882" y="6365"/>
                    <a:pt x="1095" y="6608"/>
                    <a:pt x="1308" y="6791"/>
                  </a:cubicBezTo>
                  <a:cubicBezTo>
                    <a:pt x="1440" y="6901"/>
                    <a:pt x="1508" y="6979"/>
                    <a:pt x="1570" y="6979"/>
                  </a:cubicBezTo>
                  <a:cubicBezTo>
                    <a:pt x="1594" y="6979"/>
                    <a:pt x="1617" y="6968"/>
                    <a:pt x="1642" y="6943"/>
                  </a:cubicBezTo>
                  <a:cubicBezTo>
                    <a:pt x="1703" y="6882"/>
                    <a:pt x="1429" y="6517"/>
                    <a:pt x="1156" y="5879"/>
                  </a:cubicBezTo>
                  <a:cubicBezTo>
                    <a:pt x="365" y="4237"/>
                    <a:pt x="639" y="2292"/>
                    <a:pt x="1824" y="924"/>
                  </a:cubicBezTo>
                  <a:cubicBezTo>
                    <a:pt x="2280" y="377"/>
                    <a:pt x="2615" y="73"/>
                    <a:pt x="2584" y="12"/>
                  </a:cubicBezTo>
                  <a:cubicBezTo>
                    <a:pt x="2576" y="4"/>
                    <a:pt x="2561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120350" y="3582675"/>
              <a:ext cx="34975" cy="19550"/>
            </a:xfrm>
            <a:custGeom>
              <a:avLst/>
              <a:gdLst/>
              <a:ahLst/>
              <a:cxnLst/>
              <a:rect l="l" t="t" r="r" b="b"/>
              <a:pathLst>
                <a:path w="1399" h="782" extrusionOk="0">
                  <a:moveTo>
                    <a:pt x="929" y="0"/>
                  </a:moveTo>
                  <a:cubicBezTo>
                    <a:pt x="822" y="0"/>
                    <a:pt x="715" y="15"/>
                    <a:pt x="608" y="51"/>
                  </a:cubicBezTo>
                  <a:cubicBezTo>
                    <a:pt x="426" y="111"/>
                    <a:pt x="274" y="203"/>
                    <a:pt x="122" y="324"/>
                  </a:cubicBezTo>
                  <a:cubicBezTo>
                    <a:pt x="61" y="446"/>
                    <a:pt x="0" y="567"/>
                    <a:pt x="61" y="659"/>
                  </a:cubicBezTo>
                  <a:cubicBezTo>
                    <a:pt x="95" y="744"/>
                    <a:pt x="217" y="782"/>
                    <a:pt x="381" y="782"/>
                  </a:cubicBezTo>
                  <a:cubicBezTo>
                    <a:pt x="508" y="782"/>
                    <a:pt x="662" y="759"/>
                    <a:pt x="821" y="719"/>
                  </a:cubicBezTo>
                  <a:lnTo>
                    <a:pt x="1399" y="233"/>
                  </a:lnTo>
                  <a:cubicBezTo>
                    <a:pt x="1399" y="142"/>
                    <a:pt x="1307" y="51"/>
                    <a:pt x="1155" y="20"/>
                  </a:cubicBezTo>
                  <a:cubicBezTo>
                    <a:pt x="1080" y="8"/>
                    <a:pt x="1004" y="0"/>
                    <a:pt x="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222175" y="3922650"/>
              <a:ext cx="47900" cy="17700"/>
            </a:xfrm>
            <a:custGeom>
              <a:avLst/>
              <a:gdLst/>
              <a:ahLst/>
              <a:cxnLst/>
              <a:rect l="l" t="t" r="r" b="b"/>
              <a:pathLst>
                <a:path w="1916" h="708" extrusionOk="0">
                  <a:moveTo>
                    <a:pt x="1447" y="0"/>
                  </a:moveTo>
                  <a:cubicBezTo>
                    <a:pt x="1249" y="0"/>
                    <a:pt x="1050" y="50"/>
                    <a:pt x="852" y="99"/>
                  </a:cubicBezTo>
                  <a:cubicBezTo>
                    <a:pt x="608" y="190"/>
                    <a:pt x="396" y="312"/>
                    <a:pt x="213" y="494"/>
                  </a:cubicBezTo>
                  <a:cubicBezTo>
                    <a:pt x="122" y="555"/>
                    <a:pt x="61" y="616"/>
                    <a:pt x="0" y="707"/>
                  </a:cubicBezTo>
                  <a:cubicBezTo>
                    <a:pt x="0" y="707"/>
                    <a:pt x="92" y="646"/>
                    <a:pt x="244" y="525"/>
                  </a:cubicBezTo>
                  <a:cubicBezTo>
                    <a:pt x="426" y="373"/>
                    <a:pt x="639" y="282"/>
                    <a:pt x="882" y="190"/>
                  </a:cubicBezTo>
                  <a:cubicBezTo>
                    <a:pt x="1125" y="99"/>
                    <a:pt x="1338" y="69"/>
                    <a:pt x="1581" y="69"/>
                  </a:cubicBezTo>
                  <a:lnTo>
                    <a:pt x="1915" y="69"/>
                  </a:lnTo>
                  <a:cubicBezTo>
                    <a:pt x="1794" y="38"/>
                    <a:pt x="1703" y="8"/>
                    <a:pt x="1581" y="8"/>
                  </a:cubicBezTo>
                  <a:cubicBezTo>
                    <a:pt x="1536" y="3"/>
                    <a:pt x="1492" y="0"/>
                    <a:pt x="14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94825" y="3889325"/>
              <a:ext cx="82075" cy="25250"/>
            </a:xfrm>
            <a:custGeom>
              <a:avLst/>
              <a:gdLst/>
              <a:ahLst/>
              <a:cxnLst/>
              <a:rect l="l" t="t" r="r" b="b"/>
              <a:pathLst>
                <a:path w="3283" h="1010" extrusionOk="0">
                  <a:moveTo>
                    <a:pt x="3274" y="1"/>
                  </a:moveTo>
                  <a:cubicBezTo>
                    <a:pt x="3189" y="1"/>
                    <a:pt x="2495" y="204"/>
                    <a:pt x="1642" y="460"/>
                  </a:cubicBezTo>
                  <a:cubicBezTo>
                    <a:pt x="730" y="764"/>
                    <a:pt x="0" y="976"/>
                    <a:pt x="0" y="1007"/>
                  </a:cubicBezTo>
                  <a:cubicBezTo>
                    <a:pt x="2" y="1009"/>
                    <a:pt x="7" y="1010"/>
                    <a:pt x="14" y="1010"/>
                  </a:cubicBezTo>
                  <a:cubicBezTo>
                    <a:pt x="124" y="1010"/>
                    <a:pt x="816" y="805"/>
                    <a:pt x="1642" y="520"/>
                  </a:cubicBezTo>
                  <a:cubicBezTo>
                    <a:pt x="2553" y="247"/>
                    <a:pt x="3283" y="4"/>
                    <a:pt x="3283" y="4"/>
                  </a:cubicBezTo>
                  <a:cubicBezTo>
                    <a:pt x="3283" y="2"/>
                    <a:pt x="3280" y="1"/>
                    <a:pt x="32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206225" y="3903075"/>
              <a:ext cx="67650" cy="22075"/>
            </a:xfrm>
            <a:custGeom>
              <a:avLst/>
              <a:gdLst/>
              <a:ahLst/>
              <a:cxnLst/>
              <a:rect l="l" t="t" r="r" b="b"/>
              <a:pathLst>
                <a:path w="2706" h="883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2584" y="31"/>
                    <a:pt x="2432" y="62"/>
                    <a:pt x="2310" y="122"/>
                  </a:cubicBezTo>
                  <a:lnTo>
                    <a:pt x="1338" y="426"/>
                  </a:lnTo>
                  <a:lnTo>
                    <a:pt x="395" y="761"/>
                  </a:lnTo>
                  <a:cubicBezTo>
                    <a:pt x="243" y="791"/>
                    <a:pt x="122" y="821"/>
                    <a:pt x="0" y="882"/>
                  </a:cubicBezTo>
                  <a:cubicBezTo>
                    <a:pt x="152" y="882"/>
                    <a:pt x="274" y="821"/>
                    <a:pt x="426" y="791"/>
                  </a:cubicBezTo>
                  <a:cubicBezTo>
                    <a:pt x="669" y="730"/>
                    <a:pt x="1003" y="609"/>
                    <a:pt x="1368" y="487"/>
                  </a:cubicBezTo>
                  <a:cubicBezTo>
                    <a:pt x="1763" y="366"/>
                    <a:pt x="2097" y="244"/>
                    <a:pt x="2341" y="153"/>
                  </a:cubicBezTo>
                  <a:cubicBezTo>
                    <a:pt x="2462" y="122"/>
                    <a:pt x="2584" y="62"/>
                    <a:pt x="27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222200" y="2966275"/>
              <a:ext cx="1224225" cy="922125"/>
            </a:xfrm>
            <a:custGeom>
              <a:avLst/>
              <a:gdLst/>
              <a:ahLst/>
              <a:cxnLst/>
              <a:rect l="l" t="t" r="r" b="b"/>
              <a:pathLst>
                <a:path w="48969" h="36885" extrusionOk="0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222200" y="2966275"/>
              <a:ext cx="1224225" cy="922125"/>
            </a:xfrm>
            <a:custGeom>
              <a:avLst/>
              <a:gdLst/>
              <a:ahLst/>
              <a:cxnLst/>
              <a:rect l="l" t="t" r="r" b="b"/>
              <a:pathLst>
                <a:path w="48969" h="36885" extrusionOk="0">
                  <a:moveTo>
                    <a:pt x="36092" y="0"/>
                  </a:moveTo>
                  <a:cubicBezTo>
                    <a:pt x="33013" y="0"/>
                    <a:pt x="29926" y="1212"/>
                    <a:pt x="27935" y="3582"/>
                  </a:cubicBezTo>
                  <a:cubicBezTo>
                    <a:pt x="26506" y="5284"/>
                    <a:pt x="25503" y="7533"/>
                    <a:pt x="23527" y="8597"/>
                  </a:cubicBezTo>
                  <a:cubicBezTo>
                    <a:pt x="22651" y="9053"/>
                    <a:pt x="21719" y="9210"/>
                    <a:pt x="20754" y="9210"/>
                  </a:cubicBezTo>
                  <a:cubicBezTo>
                    <a:pt x="18591" y="9210"/>
                    <a:pt x="16263" y="8419"/>
                    <a:pt x="14023" y="8419"/>
                  </a:cubicBezTo>
                  <a:cubicBezTo>
                    <a:pt x="13796" y="8419"/>
                    <a:pt x="13570" y="8427"/>
                    <a:pt x="13345" y="8445"/>
                  </a:cubicBezTo>
                  <a:cubicBezTo>
                    <a:pt x="9302" y="8810"/>
                    <a:pt x="6019" y="12883"/>
                    <a:pt x="6506" y="16895"/>
                  </a:cubicBezTo>
                  <a:cubicBezTo>
                    <a:pt x="6718" y="18719"/>
                    <a:pt x="7600" y="20634"/>
                    <a:pt x="6749" y="22245"/>
                  </a:cubicBezTo>
                  <a:cubicBezTo>
                    <a:pt x="5655" y="24312"/>
                    <a:pt x="2524" y="24372"/>
                    <a:pt x="1186" y="26287"/>
                  </a:cubicBezTo>
                  <a:cubicBezTo>
                    <a:pt x="1" y="28020"/>
                    <a:pt x="943" y="30573"/>
                    <a:pt x="2676" y="31758"/>
                  </a:cubicBezTo>
                  <a:cubicBezTo>
                    <a:pt x="4147" y="32765"/>
                    <a:pt x="5970" y="33027"/>
                    <a:pt x="7771" y="33027"/>
                  </a:cubicBezTo>
                  <a:cubicBezTo>
                    <a:pt x="8090" y="33027"/>
                    <a:pt x="8409" y="33018"/>
                    <a:pt x="8724" y="33005"/>
                  </a:cubicBezTo>
                  <a:cubicBezTo>
                    <a:pt x="9929" y="32952"/>
                    <a:pt x="11143" y="32840"/>
                    <a:pt x="12344" y="32840"/>
                  </a:cubicBezTo>
                  <a:cubicBezTo>
                    <a:pt x="13235" y="32840"/>
                    <a:pt x="14119" y="32902"/>
                    <a:pt x="14986" y="33096"/>
                  </a:cubicBezTo>
                  <a:cubicBezTo>
                    <a:pt x="17235" y="33582"/>
                    <a:pt x="19181" y="34980"/>
                    <a:pt x="21339" y="35831"/>
                  </a:cubicBezTo>
                  <a:cubicBezTo>
                    <a:pt x="23138" y="36555"/>
                    <a:pt x="25049" y="36884"/>
                    <a:pt x="26978" y="36884"/>
                  </a:cubicBezTo>
                  <a:cubicBezTo>
                    <a:pt x="30556" y="36884"/>
                    <a:pt x="34196" y="35753"/>
                    <a:pt x="37296" y="33917"/>
                  </a:cubicBezTo>
                  <a:cubicBezTo>
                    <a:pt x="42038" y="31090"/>
                    <a:pt x="45746" y="26743"/>
                    <a:pt x="48968" y="22214"/>
                  </a:cubicBezTo>
                  <a:lnTo>
                    <a:pt x="43224" y="2639"/>
                  </a:lnTo>
                  <a:cubicBezTo>
                    <a:pt x="41300" y="869"/>
                    <a:pt x="38699" y="0"/>
                    <a:pt x="3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3571750" y="3108175"/>
              <a:ext cx="769050" cy="548450"/>
            </a:xfrm>
            <a:custGeom>
              <a:avLst/>
              <a:gdLst/>
              <a:ahLst/>
              <a:cxnLst/>
              <a:rect l="l" t="t" r="r" b="b"/>
              <a:pathLst>
                <a:path w="30762" h="21938" extrusionOk="0">
                  <a:moveTo>
                    <a:pt x="22407" y="0"/>
                  </a:moveTo>
                  <a:cubicBezTo>
                    <a:pt x="19806" y="0"/>
                    <a:pt x="17193" y="1078"/>
                    <a:pt x="15624" y="3164"/>
                  </a:cubicBezTo>
                  <a:cubicBezTo>
                    <a:pt x="13861" y="5505"/>
                    <a:pt x="12858" y="9031"/>
                    <a:pt x="9971" y="9426"/>
                  </a:cubicBezTo>
                  <a:cubicBezTo>
                    <a:pt x="9806" y="9449"/>
                    <a:pt x="9643" y="9459"/>
                    <a:pt x="9480" y="9459"/>
                  </a:cubicBezTo>
                  <a:cubicBezTo>
                    <a:pt x="7805" y="9459"/>
                    <a:pt x="6186" y="8351"/>
                    <a:pt x="4484" y="8351"/>
                  </a:cubicBezTo>
                  <a:cubicBezTo>
                    <a:pt x="4388" y="8351"/>
                    <a:pt x="4292" y="8354"/>
                    <a:pt x="4196" y="8362"/>
                  </a:cubicBezTo>
                  <a:cubicBezTo>
                    <a:pt x="1582" y="8575"/>
                    <a:pt x="1" y="11766"/>
                    <a:pt x="670" y="14319"/>
                  </a:cubicBezTo>
                  <a:cubicBezTo>
                    <a:pt x="1338" y="16842"/>
                    <a:pt x="3588" y="18666"/>
                    <a:pt x="5928" y="19851"/>
                  </a:cubicBezTo>
                  <a:cubicBezTo>
                    <a:pt x="8700" y="21263"/>
                    <a:pt x="11787" y="21937"/>
                    <a:pt x="14885" y="21937"/>
                  </a:cubicBezTo>
                  <a:cubicBezTo>
                    <a:pt x="20860" y="21937"/>
                    <a:pt x="26878" y="19430"/>
                    <a:pt x="30761" y="14866"/>
                  </a:cubicBezTo>
                  <a:lnTo>
                    <a:pt x="28208" y="2222"/>
                  </a:lnTo>
                  <a:cubicBezTo>
                    <a:pt x="26673" y="728"/>
                    <a:pt x="24544" y="0"/>
                    <a:pt x="2240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102200" y="3118875"/>
              <a:ext cx="243200" cy="257625"/>
            </a:xfrm>
            <a:custGeom>
              <a:avLst/>
              <a:gdLst/>
              <a:ahLst/>
              <a:cxnLst/>
              <a:rect l="l" t="t" r="r" b="b"/>
              <a:pathLst>
                <a:path w="9728" h="10305" extrusionOk="0">
                  <a:moveTo>
                    <a:pt x="5715" y="1"/>
                  </a:moveTo>
                  <a:lnTo>
                    <a:pt x="1" y="4074"/>
                  </a:lnTo>
                  <a:lnTo>
                    <a:pt x="4408" y="10305"/>
                  </a:lnTo>
                  <a:lnTo>
                    <a:pt x="4651" y="10244"/>
                  </a:lnTo>
                  <a:lnTo>
                    <a:pt x="9727" y="8147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206300" y="3294400"/>
              <a:ext cx="396700" cy="294125"/>
            </a:xfrm>
            <a:custGeom>
              <a:avLst/>
              <a:gdLst/>
              <a:ahLst/>
              <a:cxnLst/>
              <a:rect l="l" t="t" r="r" b="b"/>
              <a:pathLst>
                <a:path w="15868" h="11765" extrusionOk="0">
                  <a:moveTo>
                    <a:pt x="5320" y="1"/>
                  </a:moveTo>
                  <a:lnTo>
                    <a:pt x="1" y="3192"/>
                  </a:lnTo>
                  <a:lnTo>
                    <a:pt x="5199" y="11764"/>
                  </a:lnTo>
                  <a:lnTo>
                    <a:pt x="15867" y="5320"/>
                  </a:lnTo>
                  <a:cubicBezTo>
                    <a:pt x="15683" y="5052"/>
                    <a:pt x="15036" y="4955"/>
                    <a:pt x="14195" y="4955"/>
                  </a:cubicBezTo>
                  <a:cubicBezTo>
                    <a:pt x="11989" y="4955"/>
                    <a:pt x="8451" y="5624"/>
                    <a:pt x="8451" y="5624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323325" y="3469225"/>
              <a:ext cx="25875" cy="24100"/>
            </a:xfrm>
            <a:custGeom>
              <a:avLst/>
              <a:gdLst/>
              <a:ahLst/>
              <a:cxnLst/>
              <a:rect l="l" t="t" r="r" b="b"/>
              <a:pathLst>
                <a:path w="1035" h="964" extrusionOk="0">
                  <a:moveTo>
                    <a:pt x="534" y="1"/>
                  </a:moveTo>
                  <a:cubicBezTo>
                    <a:pt x="394" y="1"/>
                    <a:pt x="254" y="63"/>
                    <a:pt x="153" y="181"/>
                  </a:cubicBezTo>
                  <a:lnTo>
                    <a:pt x="183" y="151"/>
                  </a:lnTo>
                  <a:lnTo>
                    <a:pt x="183" y="151"/>
                  </a:lnTo>
                  <a:cubicBezTo>
                    <a:pt x="1" y="333"/>
                    <a:pt x="1" y="637"/>
                    <a:pt x="183" y="850"/>
                  </a:cubicBezTo>
                  <a:cubicBezTo>
                    <a:pt x="274" y="926"/>
                    <a:pt x="396" y="964"/>
                    <a:pt x="518" y="964"/>
                  </a:cubicBezTo>
                  <a:cubicBezTo>
                    <a:pt x="639" y="964"/>
                    <a:pt x="761" y="926"/>
                    <a:pt x="852" y="850"/>
                  </a:cubicBezTo>
                  <a:cubicBezTo>
                    <a:pt x="1034" y="637"/>
                    <a:pt x="1034" y="333"/>
                    <a:pt x="852" y="121"/>
                  </a:cubicBezTo>
                  <a:cubicBezTo>
                    <a:pt x="758" y="40"/>
                    <a:pt x="646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324100" y="3420300"/>
              <a:ext cx="278900" cy="168225"/>
            </a:xfrm>
            <a:custGeom>
              <a:avLst/>
              <a:gdLst/>
              <a:ahLst/>
              <a:cxnLst/>
              <a:rect l="l" t="t" r="r" b="b"/>
              <a:pathLst>
                <a:path w="11156" h="6729" extrusionOk="0">
                  <a:moveTo>
                    <a:pt x="10559" y="0"/>
                  </a:moveTo>
                  <a:cubicBezTo>
                    <a:pt x="10463" y="0"/>
                    <a:pt x="10396" y="11"/>
                    <a:pt x="10396" y="11"/>
                  </a:cubicBezTo>
                  <a:lnTo>
                    <a:pt x="0" y="5847"/>
                  </a:lnTo>
                  <a:lnTo>
                    <a:pt x="487" y="6728"/>
                  </a:lnTo>
                  <a:lnTo>
                    <a:pt x="11155" y="284"/>
                  </a:lnTo>
                  <a:cubicBezTo>
                    <a:pt x="11054" y="41"/>
                    <a:pt x="10750" y="0"/>
                    <a:pt x="10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6401600" y="3430825"/>
              <a:ext cx="19775" cy="30025"/>
            </a:xfrm>
            <a:custGeom>
              <a:avLst/>
              <a:gdLst/>
              <a:ahLst/>
              <a:cxnLst/>
              <a:rect l="l" t="t" r="r" b="b"/>
              <a:pathLst>
                <a:path w="791" h="1201" extrusionOk="0">
                  <a:moveTo>
                    <a:pt x="734" y="0"/>
                  </a:moveTo>
                  <a:cubicBezTo>
                    <a:pt x="647" y="0"/>
                    <a:pt x="362" y="139"/>
                    <a:pt x="183" y="471"/>
                  </a:cubicBezTo>
                  <a:cubicBezTo>
                    <a:pt x="1" y="866"/>
                    <a:pt x="92" y="1201"/>
                    <a:pt x="153" y="1201"/>
                  </a:cubicBezTo>
                  <a:cubicBezTo>
                    <a:pt x="213" y="1201"/>
                    <a:pt x="213" y="866"/>
                    <a:pt x="396" y="562"/>
                  </a:cubicBezTo>
                  <a:cubicBezTo>
                    <a:pt x="548" y="258"/>
                    <a:pt x="791" y="76"/>
                    <a:pt x="760" y="15"/>
                  </a:cubicBezTo>
                  <a:cubicBezTo>
                    <a:pt x="760" y="5"/>
                    <a:pt x="751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6445000" y="3425800"/>
              <a:ext cx="11350" cy="30550"/>
            </a:xfrm>
            <a:custGeom>
              <a:avLst/>
              <a:gdLst/>
              <a:ahLst/>
              <a:cxnLst/>
              <a:rect l="l" t="t" r="r" b="b"/>
              <a:pathLst>
                <a:path w="454" h="1222" extrusionOk="0">
                  <a:moveTo>
                    <a:pt x="413" y="0"/>
                  </a:moveTo>
                  <a:cubicBezTo>
                    <a:pt x="354" y="0"/>
                    <a:pt x="114" y="184"/>
                    <a:pt x="58" y="551"/>
                  </a:cubicBezTo>
                  <a:cubicBezTo>
                    <a:pt x="0" y="955"/>
                    <a:pt x="189" y="1222"/>
                    <a:pt x="234" y="1222"/>
                  </a:cubicBezTo>
                  <a:cubicBezTo>
                    <a:pt x="237" y="1222"/>
                    <a:pt x="239" y="1221"/>
                    <a:pt x="240" y="1219"/>
                  </a:cubicBezTo>
                  <a:cubicBezTo>
                    <a:pt x="301" y="1189"/>
                    <a:pt x="210" y="915"/>
                    <a:pt x="240" y="581"/>
                  </a:cubicBezTo>
                  <a:cubicBezTo>
                    <a:pt x="301" y="277"/>
                    <a:pt x="453" y="34"/>
                    <a:pt x="423" y="3"/>
                  </a:cubicBezTo>
                  <a:cubicBezTo>
                    <a:pt x="420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6482950" y="3421250"/>
              <a:ext cx="9875" cy="28425"/>
            </a:xfrm>
            <a:custGeom>
              <a:avLst/>
              <a:gdLst/>
              <a:ahLst/>
              <a:cxnLst/>
              <a:rect l="l" t="t" r="r" b="b"/>
              <a:pathLst>
                <a:path w="395" h="1137" extrusionOk="0">
                  <a:moveTo>
                    <a:pt x="206" y="1"/>
                  </a:moveTo>
                  <a:cubicBezTo>
                    <a:pt x="163" y="1"/>
                    <a:pt x="0" y="265"/>
                    <a:pt x="29" y="611"/>
                  </a:cubicBezTo>
                  <a:cubicBezTo>
                    <a:pt x="84" y="911"/>
                    <a:pt x="260" y="1137"/>
                    <a:pt x="340" y="1137"/>
                  </a:cubicBezTo>
                  <a:cubicBezTo>
                    <a:pt x="349" y="1137"/>
                    <a:pt x="357" y="1134"/>
                    <a:pt x="364" y="1128"/>
                  </a:cubicBezTo>
                  <a:cubicBezTo>
                    <a:pt x="394" y="1097"/>
                    <a:pt x="272" y="884"/>
                    <a:pt x="242" y="581"/>
                  </a:cubicBezTo>
                  <a:cubicBezTo>
                    <a:pt x="212" y="277"/>
                    <a:pt x="272" y="33"/>
                    <a:pt x="212" y="3"/>
                  </a:cubicBezTo>
                  <a:cubicBezTo>
                    <a:pt x="210" y="1"/>
                    <a:pt x="208" y="1"/>
                    <a:pt x="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6371200" y="3400250"/>
              <a:ext cx="28150" cy="18875"/>
            </a:xfrm>
            <a:custGeom>
              <a:avLst/>
              <a:gdLst/>
              <a:ahLst/>
              <a:cxnLst/>
              <a:rect l="l" t="t" r="r" b="b"/>
              <a:pathLst>
                <a:path w="1126" h="755" extrusionOk="0">
                  <a:moveTo>
                    <a:pt x="1006" y="1"/>
                  </a:moveTo>
                  <a:cubicBezTo>
                    <a:pt x="871" y="1"/>
                    <a:pt x="642" y="37"/>
                    <a:pt x="426" y="174"/>
                  </a:cubicBezTo>
                  <a:cubicBezTo>
                    <a:pt x="122" y="417"/>
                    <a:pt x="1" y="721"/>
                    <a:pt x="62" y="752"/>
                  </a:cubicBezTo>
                  <a:cubicBezTo>
                    <a:pt x="65" y="754"/>
                    <a:pt x="70" y="755"/>
                    <a:pt x="74" y="755"/>
                  </a:cubicBezTo>
                  <a:cubicBezTo>
                    <a:pt x="143" y="755"/>
                    <a:pt x="294" y="556"/>
                    <a:pt x="578" y="357"/>
                  </a:cubicBezTo>
                  <a:cubicBezTo>
                    <a:pt x="852" y="174"/>
                    <a:pt x="1125" y="83"/>
                    <a:pt x="1125" y="22"/>
                  </a:cubicBezTo>
                  <a:cubicBezTo>
                    <a:pt x="1125" y="12"/>
                    <a:pt x="1080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332450" y="3367050"/>
              <a:ext cx="50950" cy="18575"/>
            </a:xfrm>
            <a:custGeom>
              <a:avLst/>
              <a:gdLst/>
              <a:ahLst/>
              <a:cxnLst/>
              <a:rect l="l" t="t" r="r" b="b"/>
              <a:pathLst>
                <a:path w="2038" h="743" extrusionOk="0">
                  <a:moveTo>
                    <a:pt x="1110" y="173"/>
                  </a:moveTo>
                  <a:cubicBezTo>
                    <a:pt x="1216" y="173"/>
                    <a:pt x="1323" y="180"/>
                    <a:pt x="1429" y="195"/>
                  </a:cubicBezTo>
                  <a:cubicBezTo>
                    <a:pt x="1629" y="212"/>
                    <a:pt x="1784" y="247"/>
                    <a:pt x="1882" y="270"/>
                  </a:cubicBezTo>
                  <a:lnTo>
                    <a:pt x="1882" y="270"/>
                  </a:lnTo>
                  <a:cubicBezTo>
                    <a:pt x="1723" y="316"/>
                    <a:pt x="1567" y="362"/>
                    <a:pt x="1429" y="408"/>
                  </a:cubicBezTo>
                  <a:cubicBezTo>
                    <a:pt x="1216" y="469"/>
                    <a:pt x="1004" y="499"/>
                    <a:pt x="791" y="530"/>
                  </a:cubicBezTo>
                  <a:lnTo>
                    <a:pt x="213" y="530"/>
                  </a:lnTo>
                  <a:cubicBezTo>
                    <a:pt x="183" y="499"/>
                    <a:pt x="183" y="530"/>
                    <a:pt x="183" y="469"/>
                  </a:cubicBezTo>
                  <a:cubicBezTo>
                    <a:pt x="183" y="408"/>
                    <a:pt x="274" y="347"/>
                    <a:pt x="396" y="286"/>
                  </a:cubicBezTo>
                  <a:cubicBezTo>
                    <a:pt x="517" y="256"/>
                    <a:pt x="639" y="226"/>
                    <a:pt x="791" y="195"/>
                  </a:cubicBezTo>
                  <a:cubicBezTo>
                    <a:pt x="897" y="180"/>
                    <a:pt x="1004" y="173"/>
                    <a:pt x="1110" y="173"/>
                  </a:cubicBezTo>
                  <a:close/>
                  <a:moveTo>
                    <a:pt x="954" y="0"/>
                  </a:moveTo>
                  <a:cubicBezTo>
                    <a:pt x="888" y="0"/>
                    <a:pt x="823" y="4"/>
                    <a:pt x="760" y="13"/>
                  </a:cubicBezTo>
                  <a:cubicBezTo>
                    <a:pt x="639" y="43"/>
                    <a:pt x="487" y="74"/>
                    <a:pt x="365" y="104"/>
                  </a:cubicBezTo>
                  <a:cubicBezTo>
                    <a:pt x="304" y="135"/>
                    <a:pt x="213" y="165"/>
                    <a:pt x="153" y="195"/>
                  </a:cubicBezTo>
                  <a:cubicBezTo>
                    <a:pt x="61" y="256"/>
                    <a:pt x="1" y="347"/>
                    <a:pt x="1" y="469"/>
                  </a:cubicBezTo>
                  <a:cubicBezTo>
                    <a:pt x="1" y="560"/>
                    <a:pt x="61" y="682"/>
                    <a:pt x="183" y="712"/>
                  </a:cubicBezTo>
                  <a:cubicBezTo>
                    <a:pt x="274" y="742"/>
                    <a:pt x="335" y="742"/>
                    <a:pt x="426" y="742"/>
                  </a:cubicBezTo>
                  <a:cubicBezTo>
                    <a:pt x="791" y="742"/>
                    <a:pt x="1156" y="682"/>
                    <a:pt x="1490" y="560"/>
                  </a:cubicBezTo>
                  <a:cubicBezTo>
                    <a:pt x="1734" y="458"/>
                    <a:pt x="1897" y="356"/>
                    <a:pt x="1978" y="291"/>
                  </a:cubicBezTo>
                  <a:lnTo>
                    <a:pt x="1978" y="291"/>
                  </a:lnTo>
                  <a:cubicBezTo>
                    <a:pt x="1984" y="292"/>
                    <a:pt x="1990" y="293"/>
                    <a:pt x="1994" y="293"/>
                  </a:cubicBezTo>
                  <a:cubicBezTo>
                    <a:pt x="2003" y="293"/>
                    <a:pt x="2007" y="291"/>
                    <a:pt x="2007" y="286"/>
                  </a:cubicBezTo>
                  <a:cubicBezTo>
                    <a:pt x="2011" y="282"/>
                    <a:pt x="2010" y="276"/>
                    <a:pt x="2005" y="268"/>
                  </a:cubicBezTo>
                  <a:lnTo>
                    <a:pt x="2005" y="268"/>
                  </a:lnTo>
                  <a:cubicBezTo>
                    <a:pt x="2026" y="248"/>
                    <a:pt x="2037" y="233"/>
                    <a:pt x="2037" y="226"/>
                  </a:cubicBezTo>
                  <a:lnTo>
                    <a:pt x="2037" y="226"/>
                  </a:lnTo>
                  <a:cubicBezTo>
                    <a:pt x="2017" y="231"/>
                    <a:pt x="1997" y="237"/>
                    <a:pt x="1977" y="243"/>
                  </a:cubicBezTo>
                  <a:lnTo>
                    <a:pt x="1977" y="243"/>
                  </a:lnTo>
                  <a:cubicBezTo>
                    <a:pt x="1905" y="191"/>
                    <a:pt x="1715" y="109"/>
                    <a:pt x="1429" y="43"/>
                  </a:cubicBezTo>
                  <a:cubicBezTo>
                    <a:pt x="1279" y="22"/>
                    <a:pt x="1113" y="0"/>
                    <a:pt x="9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362075" y="3325950"/>
              <a:ext cx="25875" cy="49900"/>
            </a:xfrm>
            <a:custGeom>
              <a:avLst/>
              <a:gdLst/>
              <a:ahLst/>
              <a:cxnLst/>
              <a:rect l="l" t="t" r="r" b="b"/>
              <a:pathLst>
                <a:path w="1035" h="1996" extrusionOk="0">
                  <a:moveTo>
                    <a:pt x="366" y="0"/>
                  </a:moveTo>
                  <a:cubicBezTo>
                    <a:pt x="313" y="0"/>
                    <a:pt x="259" y="16"/>
                    <a:pt x="214" y="46"/>
                  </a:cubicBezTo>
                  <a:cubicBezTo>
                    <a:pt x="62" y="168"/>
                    <a:pt x="1" y="350"/>
                    <a:pt x="31" y="532"/>
                  </a:cubicBezTo>
                  <a:cubicBezTo>
                    <a:pt x="31" y="684"/>
                    <a:pt x="62" y="806"/>
                    <a:pt x="92" y="927"/>
                  </a:cubicBezTo>
                  <a:cubicBezTo>
                    <a:pt x="153" y="1171"/>
                    <a:pt x="244" y="1383"/>
                    <a:pt x="366" y="1566"/>
                  </a:cubicBezTo>
                  <a:cubicBezTo>
                    <a:pt x="585" y="1867"/>
                    <a:pt x="780" y="1996"/>
                    <a:pt x="816" y="1996"/>
                  </a:cubicBezTo>
                  <a:cubicBezTo>
                    <a:pt x="820" y="1996"/>
                    <a:pt x="822" y="1994"/>
                    <a:pt x="822" y="1991"/>
                  </a:cubicBezTo>
                  <a:cubicBezTo>
                    <a:pt x="852" y="1961"/>
                    <a:pt x="670" y="1809"/>
                    <a:pt x="487" y="1505"/>
                  </a:cubicBezTo>
                  <a:cubicBezTo>
                    <a:pt x="396" y="1323"/>
                    <a:pt x="335" y="1140"/>
                    <a:pt x="275" y="927"/>
                  </a:cubicBezTo>
                  <a:cubicBezTo>
                    <a:pt x="244" y="806"/>
                    <a:pt x="244" y="654"/>
                    <a:pt x="244" y="532"/>
                  </a:cubicBezTo>
                  <a:cubicBezTo>
                    <a:pt x="214" y="441"/>
                    <a:pt x="244" y="320"/>
                    <a:pt x="305" y="259"/>
                  </a:cubicBezTo>
                  <a:cubicBezTo>
                    <a:pt x="316" y="253"/>
                    <a:pt x="327" y="251"/>
                    <a:pt x="340" y="251"/>
                  </a:cubicBezTo>
                  <a:cubicBezTo>
                    <a:pt x="398" y="251"/>
                    <a:pt x="473" y="305"/>
                    <a:pt x="548" y="380"/>
                  </a:cubicBezTo>
                  <a:cubicBezTo>
                    <a:pt x="609" y="472"/>
                    <a:pt x="670" y="563"/>
                    <a:pt x="730" y="684"/>
                  </a:cubicBezTo>
                  <a:cubicBezTo>
                    <a:pt x="822" y="867"/>
                    <a:pt x="882" y="1079"/>
                    <a:pt x="882" y="1292"/>
                  </a:cubicBezTo>
                  <a:cubicBezTo>
                    <a:pt x="852" y="1475"/>
                    <a:pt x="822" y="1657"/>
                    <a:pt x="791" y="1839"/>
                  </a:cubicBezTo>
                  <a:cubicBezTo>
                    <a:pt x="791" y="1841"/>
                    <a:pt x="792" y="1842"/>
                    <a:pt x="793" y="1842"/>
                  </a:cubicBezTo>
                  <a:cubicBezTo>
                    <a:pt x="814" y="1842"/>
                    <a:pt x="976" y="1632"/>
                    <a:pt x="1004" y="1262"/>
                  </a:cubicBezTo>
                  <a:cubicBezTo>
                    <a:pt x="1034" y="1049"/>
                    <a:pt x="1004" y="806"/>
                    <a:pt x="913" y="593"/>
                  </a:cubicBezTo>
                  <a:cubicBezTo>
                    <a:pt x="852" y="441"/>
                    <a:pt x="791" y="320"/>
                    <a:pt x="700" y="228"/>
                  </a:cubicBezTo>
                  <a:cubicBezTo>
                    <a:pt x="639" y="168"/>
                    <a:pt x="578" y="107"/>
                    <a:pt x="518" y="46"/>
                  </a:cubicBezTo>
                  <a:cubicBezTo>
                    <a:pt x="472" y="16"/>
                    <a:pt x="419" y="0"/>
                    <a:pt x="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805075" y="2586200"/>
              <a:ext cx="528150" cy="772825"/>
            </a:xfrm>
            <a:custGeom>
              <a:avLst/>
              <a:gdLst/>
              <a:ahLst/>
              <a:cxnLst/>
              <a:rect l="l" t="t" r="r" b="b"/>
              <a:pathLst>
                <a:path w="21126" h="30913" extrusionOk="0">
                  <a:moveTo>
                    <a:pt x="8542" y="0"/>
                  </a:moveTo>
                  <a:lnTo>
                    <a:pt x="1" y="9453"/>
                  </a:lnTo>
                  <a:lnTo>
                    <a:pt x="13649" y="30913"/>
                  </a:lnTo>
                  <a:lnTo>
                    <a:pt x="21126" y="25837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808125" y="2704725"/>
              <a:ext cx="25850" cy="104150"/>
            </a:xfrm>
            <a:custGeom>
              <a:avLst/>
              <a:gdLst/>
              <a:ahLst/>
              <a:cxnLst/>
              <a:rect l="l" t="t" r="r" b="b"/>
              <a:pathLst>
                <a:path w="1034" h="4166" extrusionOk="0">
                  <a:moveTo>
                    <a:pt x="973" y="1"/>
                  </a:moveTo>
                  <a:cubicBezTo>
                    <a:pt x="244" y="1247"/>
                    <a:pt x="1" y="2737"/>
                    <a:pt x="274" y="4165"/>
                  </a:cubicBezTo>
                  <a:cubicBezTo>
                    <a:pt x="335" y="4165"/>
                    <a:pt x="244" y="3193"/>
                    <a:pt x="426" y="2068"/>
                  </a:cubicBezTo>
                  <a:cubicBezTo>
                    <a:pt x="639" y="913"/>
                    <a:pt x="1034" y="31"/>
                    <a:pt x="10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5791400" y="2706250"/>
              <a:ext cx="21300" cy="103375"/>
            </a:xfrm>
            <a:custGeom>
              <a:avLst/>
              <a:gdLst/>
              <a:ahLst/>
              <a:cxnLst/>
              <a:rect l="l" t="t" r="r" b="b"/>
              <a:pathLst>
                <a:path w="852" h="4135" extrusionOk="0">
                  <a:moveTo>
                    <a:pt x="244" y="1"/>
                  </a:moveTo>
                  <a:cubicBezTo>
                    <a:pt x="1" y="1399"/>
                    <a:pt x="214" y="2858"/>
                    <a:pt x="791" y="4135"/>
                  </a:cubicBezTo>
                  <a:cubicBezTo>
                    <a:pt x="852" y="4135"/>
                    <a:pt x="578" y="3223"/>
                    <a:pt x="396" y="2098"/>
                  </a:cubicBezTo>
                  <a:cubicBezTo>
                    <a:pt x="244" y="943"/>
                    <a:pt x="305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957025" y="2748800"/>
              <a:ext cx="726475" cy="988650"/>
            </a:xfrm>
            <a:custGeom>
              <a:avLst/>
              <a:gdLst/>
              <a:ahLst/>
              <a:cxnLst/>
              <a:rect l="l" t="t" r="r" b="b"/>
              <a:pathLst>
                <a:path w="29059" h="39546" extrusionOk="0">
                  <a:moveTo>
                    <a:pt x="11308" y="1"/>
                  </a:moveTo>
                  <a:cubicBezTo>
                    <a:pt x="1" y="14378"/>
                    <a:pt x="760" y="30184"/>
                    <a:pt x="18967" y="39546"/>
                  </a:cubicBezTo>
                  <a:lnTo>
                    <a:pt x="29059" y="28238"/>
                  </a:lnTo>
                  <a:lnTo>
                    <a:pt x="20670" y="2889"/>
                  </a:lnTo>
                  <a:lnTo>
                    <a:pt x="113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4272375" y="2368675"/>
              <a:ext cx="2472725" cy="1291275"/>
            </a:xfrm>
            <a:custGeom>
              <a:avLst/>
              <a:gdLst/>
              <a:ahLst/>
              <a:cxnLst/>
              <a:rect l="l" t="t" r="r" b="b"/>
              <a:pathLst>
                <a:path w="98909" h="51651" extrusionOk="0">
                  <a:moveTo>
                    <a:pt x="76960" y="1"/>
                  </a:moveTo>
                  <a:cubicBezTo>
                    <a:pt x="75435" y="1"/>
                    <a:pt x="73887" y="181"/>
                    <a:pt x="72343" y="555"/>
                  </a:cubicBezTo>
                  <a:lnTo>
                    <a:pt x="8968" y="15814"/>
                  </a:lnTo>
                  <a:cubicBezTo>
                    <a:pt x="2980" y="19309"/>
                    <a:pt x="1" y="26665"/>
                    <a:pt x="730" y="33899"/>
                  </a:cubicBezTo>
                  <a:cubicBezTo>
                    <a:pt x="1521" y="41802"/>
                    <a:pt x="6749" y="49523"/>
                    <a:pt x="16354" y="51650"/>
                  </a:cubicBezTo>
                  <a:lnTo>
                    <a:pt x="80762" y="38763"/>
                  </a:lnTo>
                  <a:cubicBezTo>
                    <a:pt x="92009" y="36513"/>
                    <a:pt x="98908" y="25115"/>
                    <a:pt x="95717" y="14112"/>
                  </a:cubicBezTo>
                  <a:cubicBezTo>
                    <a:pt x="93243" y="5581"/>
                    <a:pt x="85459" y="1"/>
                    <a:pt x="769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286050" y="2365825"/>
              <a:ext cx="2410425" cy="1295650"/>
            </a:xfrm>
            <a:custGeom>
              <a:avLst/>
              <a:gdLst/>
              <a:ahLst/>
              <a:cxnLst/>
              <a:rect l="l" t="t" r="r" b="b"/>
              <a:pathLst>
                <a:path w="96417" h="51826" extrusionOk="0">
                  <a:moveTo>
                    <a:pt x="75686" y="1"/>
                  </a:moveTo>
                  <a:cubicBezTo>
                    <a:pt x="75261" y="31"/>
                    <a:pt x="74805" y="92"/>
                    <a:pt x="74379" y="122"/>
                  </a:cubicBezTo>
                  <a:lnTo>
                    <a:pt x="73710" y="183"/>
                  </a:lnTo>
                  <a:cubicBezTo>
                    <a:pt x="73498" y="213"/>
                    <a:pt x="73285" y="244"/>
                    <a:pt x="73072" y="305"/>
                  </a:cubicBezTo>
                  <a:lnTo>
                    <a:pt x="71796" y="548"/>
                  </a:lnTo>
                  <a:lnTo>
                    <a:pt x="69303" y="1125"/>
                  </a:lnTo>
                  <a:lnTo>
                    <a:pt x="59728" y="3466"/>
                  </a:lnTo>
                  <a:lnTo>
                    <a:pt x="42494" y="7630"/>
                  </a:lnTo>
                  <a:lnTo>
                    <a:pt x="17570" y="13679"/>
                  </a:lnTo>
                  <a:lnTo>
                    <a:pt x="10791" y="15320"/>
                  </a:lnTo>
                  <a:lnTo>
                    <a:pt x="9028" y="15776"/>
                  </a:lnTo>
                  <a:lnTo>
                    <a:pt x="8421" y="15928"/>
                  </a:lnTo>
                  <a:lnTo>
                    <a:pt x="8421" y="15928"/>
                  </a:lnTo>
                  <a:lnTo>
                    <a:pt x="9028" y="15806"/>
                  </a:lnTo>
                  <a:lnTo>
                    <a:pt x="10791" y="15381"/>
                  </a:lnTo>
                  <a:lnTo>
                    <a:pt x="17600" y="13739"/>
                  </a:lnTo>
                  <a:lnTo>
                    <a:pt x="42525" y="7782"/>
                  </a:lnTo>
                  <a:lnTo>
                    <a:pt x="59759" y="3618"/>
                  </a:lnTo>
                  <a:lnTo>
                    <a:pt x="69334" y="1338"/>
                  </a:lnTo>
                  <a:lnTo>
                    <a:pt x="71856" y="760"/>
                  </a:lnTo>
                  <a:lnTo>
                    <a:pt x="73103" y="517"/>
                  </a:lnTo>
                  <a:cubicBezTo>
                    <a:pt x="73315" y="487"/>
                    <a:pt x="73528" y="426"/>
                    <a:pt x="73741" y="396"/>
                  </a:cubicBezTo>
                  <a:lnTo>
                    <a:pt x="74410" y="335"/>
                  </a:lnTo>
                  <a:cubicBezTo>
                    <a:pt x="74835" y="305"/>
                    <a:pt x="75261" y="244"/>
                    <a:pt x="75686" y="244"/>
                  </a:cubicBezTo>
                  <a:lnTo>
                    <a:pt x="77024" y="244"/>
                  </a:lnTo>
                  <a:cubicBezTo>
                    <a:pt x="77449" y="244"/>
                    <a:pt x="77905" y="274"/>
                    <a:pt x="78331" y="335"/>
                  </a:cubicBezTo>
                  <a:lnTo>
                    <a:pt x="78999" y="396"/>
                  </a:lnTo>
                  <a:lnTo>
                    <a:pt x="79334" y="426"/>
                  </a:lnTo>
                  <a:lnTo>
                    <a:pt x="79668" y="487"/>
                  </a:lnTo>
                  <a:lnTo>
                    <a:pt x="80975" y="760"/>
                  </a:lnTo>
                  <a:cubicBezTo>
                    <a:pt x="81401" y="882"/>
                    <a:pt x="81826" y="1034"/>
                    <a:pt x="82252" y="1156"/>
                  </a:cubicBezTo>
                  <a:cubicBezTo>
                    <a:pt x="82464" y="1216"/>
                    <a:pt x="82708" y="1277"/>
                    <a:pt x="82920" y="1338"/>
                  </a:cubicBezTo>
                  <a:lnTo>
                    <a:pt x="83528" y="1612"/>
                  </a:lnTo>
                  <a:lnTo>
                    <a:pt x="84167" y="1855"/>
                  </a:lnTo>
                  <a:cubicBezTo>
                    <a:pt x="84379" y="1946"/>
                    <a:pt x="84592" y="2037"/>
                    <a:pt x="84805" y="2128"/>
                  </a:cubicBezTo>
                  <a:lnTo>
                    <a:pt x="86021" y="2767"/>
                  </a:lnTo>
                  <a:cubicBezTo>
                    <a:pt x="86416" y="2979"/>
                    <a:pt x="86781" y="3253"/>
                    <a:pt x="87176" y="3496"/>
                  </a:cubicBezTo>
                  <a:cubicBezTo>
                    <a:pt x="87358" y="3618"/>
                    <a:pt x="87571" y="3739"/>
                    <a:pt x="87753" y="3891"/>
                  </a:cubicBezTo>
                  <a:lnTo>
                    <a:pt x="88300" y="4317"/>
                  </a:lnTo>
                  <a:lnTo>
                    <a:pt x="88848" y="4742"/>
                  </a:lnTo>
                  <a:lnTo>
                    <a:pt x="89121" y="4925"/>
                  </a:lnTo>
                  <a:lnTo>
                    <a:pt x="89364" y="5168"/>
                  </a:lnTo>
                  <a:cubicBezTo>
                    <a:pt x="92221" y="7721"/>
                    <a:pt x="94258" y="11065"/>
                    <a:pt x="95231" y="14773"/>
                  </a:cubicBezTo>
                  <a:cubicBezTo>
                    <a:pt x="96234" y="18603"/>
                    <a:pt x="96021" y="22676"/>
                    <a:pt x="94653" y="26414"/>
                  </a:cubicBezTo>
                  <a:cubicBezTo>
                    <a:pt x="93225" y="30244"/>
                    <a:pt x="90641" y="33527"/>
                    <a:pt x="87237" y="35807"/>
                  </a:cubicBezTo>
                  <a:cubicBezTo>
                    <a:pt x="85808" y="36779"/>
                    <a:pt x="84258" y="37539"/>
                    <a:pt x="82647" y="38086"/>
                  </a:cubicBezTo>
                  <a:cubicBezTo>
                    <a:pt x="81005" y="38664"/>
                    <a:pt x="79303" y="38907"/>
                    <a:pt x="77662" y="39272"/>
                  </a:cubicBezTo>
                  <a:lnTo>
                    <a:pt x="67783" y="41247"/>
                  </a:lnTo>
                  <a:lnTo>
                    <a:pt x="48908" y="45016"/>
                  </a:lnTo>
                  <a:lnTo>
                    <a:pt x="15793" y="51670"/>
                  </a:lnTo>
                  <a:lnTo>
                    <a:pt x="15793" y="51670"/>
                  </a:lnTo>
                  <a:cubicBezTo>
                    <a:pt x="14126" y="51275"/>
                    <a:pt x="12520" y="50698"/>
                    <a:pt x="10974" y="49971"/>
                  </a:cubicBezTo>
                  <a:cubicBezTo>
                    <a:pt x="9515" y="49211"/>
                    <a:pt x="8147" y="48269"/>
                    <a:pt x="6901" y="47205"/>
                  </a:cubicBezTo>
                  <a:cubicBezTo>
                    <a:pt x="5746" y="46171"/>
                    <a:pt x="4712" y="45016"/>
                    <a:pt x="3831" y="43740"/>
                  </a:cubicBezTo>
                  <a:cubicBezTo>
                    <a:pt x="3010" y="42524"/>
                    <a:pt x="2311" y="41247"/>
                    <a:pt x="1733" y="39910"/>
                  </a:cubicBezTo>
                  <a:cubicBezTo>
                    <a:pt x="1581" y="39576"/>
                    <a:pt x="1490" y="39241"/>
                    <a:pt x="1369" y="38907"/>
                  </a:cubicBezTo>
                  <a:cubicBezTo>
                    <a:pt x="1247" y="38603"/>
                    <a:pt x="1126" y="38269"/>
                    <a:pt x="1034" y="37934"/>
                  </a:cubicBezTo>
                  <a:cubicBezTo>
                    <a:pt x="943" y="37600"/>
                    <a:pt x="822" y="37296"/>
                    <a:pt x="761" y="36962"/>
                  </a:cubicBezTo>
                  <a:cubicBezTo>
                    <a:pt x="700" y="36627"/>
                    <a:pt x="639" y="36323"/>
                    <a:pt x="548" y="35989"/>
                  </a:cubicBezTo>
                  <a:cubicBezTo>
                    <a:pt x="487" y="35685"/>
                    <a:pt x="426" y="35351"/>
                    <a:pt x="396" y="35047"/>
                  </a:cubicBezTo>
                  <a:cubicBezTo>
                    <a:pt x="335" y="34712"/>
                    <a:pt x="305" y="34408"/>
                    <a:pt x="244" y="34074"/>
                  </a:cubicBezTo>
                  <a:cubicBezTo>
                    <a:pt x="214" y="33770"/>
                    <a:pt x="214" y="33466"/>
                    <a:pt x="183" y="33132"/>
                  </a:cubicBezTo>
                  <a:cubicBezTo>
                    <a:pt x="153" y="32828"/>
                    <a:pt x="153" y="32524"/>
                    <a:pt x="153" y="32220"/>
                  </a:cubicBezTo>
                  <a:cubicBezTo>
                    <a:pt x="92" y="30001"/>
                    <a:pt x="396" y="27782"/>
                    <a:pt x="1065" y="25654"/>
                  </a:cubicBezTo>
                  <a:cubicBezTo>
                    <a:pt x="1581" y="23952"/>
                    <a:pt x="2341" y="22341"/>
                    <a:pt x="3314" y="20852"/>
                  </a:cubicBezTo>
                  <a:cubicBezTo>
                    <a:pt x="4044" y="19758"/>
                    <a:pt x="4895" y="18755"/>
                    <a:pt x="5837" y="17873"/>
                  </a:cubicBezTo>
                  <a:cubicBezTo>
                    <a:pt x="6050" y="17691"/>
                    <a:pt x="6232" y="17508"/>
                    <a:pt x="6414" y="17356"/>
                  </a:cubicBezTo>
                  <a:lnTo>
                    <a:pt x="6901" y="16961"/>
                  </a:lnTo>
                  <a:lnTo>
                    <a:pt x="7357" y="16627"/>
                  </a:lnTo>
                  <a:lnTo>
                    <a:pt x="7721" y="16384"/>
                  </a:lnTo>
                  <a:lnTo>
                    <a:pt x="8421" y="15928"/>
                  </a:lnTo>
                  <a:lnTo>
                    <a:pt x="7721" y="16353"/>
                  </a:lnTo>
                  <a:lnTo>
                    <a:pt x="7326" y="16597"/>
                  </a:lnTo>
                  <a:lnTo>
                    <a:pt x="6901" y="16931"/>
                  </a:lnTo>
                  <a:lnTo>
                    <a:pt x="6354" y="17356"/>
                  </a:lnTo>
                  <a:cubicBezTo>
                    <a:pt x="6202" y="17478"/>
                    <a:pt x="6019" y="17660"/>
                    <a:pt x="5806" y="17843"/>
                  </a:cubicBezTo>
                  <a:cubicBezTo>
                    <a:pt x="4834" y="18724"/>
                    <a:pt x="3983" y="19727"/>
                    <a:pt x="3253" y="20822"/>
                  </a:cubicBezTo>
                  <a:cubicBezTo>
                    <a:pt x="2281" y="22311"/>
                    <a:pt x="1490" y="23922"/>
                    <a:pt x="974" y="25654"/>
                  </a:cubicBezTo>
                  <a:cubicBezTo>
                    <a:pt x="305" y="27782"/>
                    <a:pt x="1" y="30001"/>
                    <a:pt x="31" y="32220"/>
                  </a:cubicBezTo>
                  <a:cubicBezTo>
                    <a:pt x="31" y="32524"/>
                    <a:pt x="62" y="32828"/>
                    <a:pt x="62" y="33162"/>
                  </a:cubicBezTo>
                  <a:cubicBezTo>
                    <a:pt x="92" y="33466"/>
                    <a:pt x="92" y="33770"/>
                    <a:pt x="153" y="34104"/>
                  </a:cubicBezTo>
                  <a:cubicBezTo>
                    <a:pt x="183" y="34408"/>
                    <a:pt x="244" y="34743"/>
                    <a:pt x="274" y="35047"/>
                  </a:cubicBezTo>
                  <a:cubicBezTo>
                    <a:pt x="305" y="35381"/>
                    <a:pt x="366" y="35685"/>
                    <a:pt x="457" y="36019"/>
                  </a:cubicBezTo>
                  <a:lnTo>
                    <a:pt x="639" y="36992"/>
                  </a:lnTo>
                  <a:cubicBezTo>
                    <a:pt x="730" y="37326"/>
                    <a:pt x="822" y="37630"/>
                    <a:pt x="943" y="37965"/>
                  </a:cubicBezTo>
                  <a:cubicBezTo>
                    <a:pt x="1004" y="38299"/>
                    <a:pt x="1126" y="38633"/>
                    <a:pt x="1247" y="38968"/>
                  </a:cubicBezTo>
                  <a:cubicBezTo>
                    <a:pt x="1399" y="39272"/>
                    <a:pt x="1490" y="39636"/>
                    <a:pt x="1642" y="39940"/>
                  </a:cubicBezTo>
                  <a:cubicBezTo>
                    <a:pt x="2189" y="41308"/>
                    <a:pt x="2889" y="42615"/>
                    <a:pt x="3709" y="43831"/>
                  </a:cubicBezTo>
                  <a:cubicBezTo>
                    <a:pt x="5563" y="46475"/>
                    <a:pt x="8025" y="48633"/>
                    <a:pt x="10913" y="50092"/>
                  </a:cubicBezTo>
                  <a:cubicBezTo>
                    <a:pt x="12463" y="50852"/>
                    <a:pt x="14105" y="51430"/>
                    <a:pt x="15807" y="51825"/>
                  </a:cubicBezTo>
                  <a:lnTo>
                    <a:pt x="15837" y="51825"/>
                  </a:lnTo>
                  <a:lnTo>
                    <a:pt x="48968" y="45229"/>
                  </a:lnTo>
                  <a:lnTo>
                    <a:pt x="67814" y="41430"/>
                  </a:lnTo>
                  <a:lnTo>
                    <a:pt x="77692" y="39454"/>
                  </a:lnTo>
                  <a:cubicBezTo>
                    <a:pt x="79364" y="39089"/>
                    <a:pt x="81066" y="38846"/>
                    <a:pt x="82708" y="38269"/>
                  </a:cubicBezTo>
                  <a:cubicBezTo>
                    <a:pt x="84349" y="37721"/>
                    <a:pt x="85930" y="36931"/>
                    <a:pt x="87358" y="35959"/>
                  </a:cubicBezTo>
                  <a:cubicBezTo>
                    <a:pt x="90793" y="33648"/>
                    <a:pt x="93407" y="30335"/>
                    <a:pt x="94836" y="26475"/>
                  </a:cubicBezTo>
                  <a:cubicBezTo>
                    <a:pt x="96234" y="22706"/>
                    <a:pt x="96416" y="18603"/>
                    <a:pt x="95413" y="14742"/>
                  </a:cubicBezTo>
                  <a:cubicBezTo>
                    <a:pt x="94440" y="10973"/>
                    <a:pt x="92373" y="7630"/>
                    <a:pt x="89486" y="5046"/>
                  </a:cubicBezTo>
                  <a:lnTo>
                    <a:pt x="89243" y="4803"/>
                  </a:lnTo>
                  <a:lnTo>
                    <a:pt x="88969" y="4560"/>
                  </a:lnTo>
                  <a:lnTo>
                    <a:pt x="88422" y="4134"/>
                  </a:lnTo>
                  <a:lnTo>
                    <a:pt x="87844" y="3709"/>
                  </a:lnTo>
                  <a:cubicBezTo>
                    <a:pt x="87662" y="3557"/>
                    <a:pt x="87480" y="3466"/>
                    <a:pt x="87267" y="3314"/>
                  </a:cubicBezTo>
                  <a:cubicBezTo>
                    <a:pt x="86872" y="3071"/>
                    <a:pt x="86507" y="2797"/>
                    <a:pt x="86082" y="2554"/>
                  </a:cubicBezTo>
                  <a:lnTo>
                    <a:pt x="84866" y="1915"/>
                  </a:lnTo>
                  <a:cubicBezTo>
                    <a:pt x="84653" y="1824"/>
                    <a:pt x="84440" y="1733"/>
                    <a:pt x="84227" y="1642"/>
                  </a:cubicBezTo>
                  <a:lnTo>
                    <a:pt x="83589" y="1368"/>
                  </a:lnTo>
                  <a:lnTo>
                    <a:pt x="82981" y="1125"/>
                  </a:lnTo>
                  <a:cubicBezTo>
                    <a:pt x="82738" y="1064"/>
                    <a:pt x="82525" y="1004"/>
                    <a:pt x="82312" y="912"/>
                  </a:cubicBezTo>
                  <a:cubicBezTo>
                    <a:pt x="81887" y="791"/>
                    <a:pt x="81461" y="639"/>
                    <a:pt x="81005" y="548"/>
                  </a:cubicBezTo>
                  <a:lnTo>
                    <a:pt x="79668" y="274"/>
                  </a:lnTo>
                  <a:lnTo>
                    <a:pt x="79364" y="213"/>
                  </a:lnTo>
                  <a:lnTo>
                    <a:pt x="79030" y="183"/>
                  </a:lnTo>
                  <a:lnTo>
                    <a:pt x="78361" y="92"/>
                  </a:lnTo>
                  <a:cubicBezTo>
                    <a:pt x="77905" y="31"/>
                    <a:pt x="77449" y="1"/>
                    <a:pt x="770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4468425" y="3510225"/>
              <a:ext cx="1002325" cy="632250"/>
            </a:xfrm>
            <a:custGeom>
              <a:avLst/>
              <a:gdLst/>
              <a:ahLst/>
              <a:cxnLst/>
              <a:rect l="l" t="t" r="r" b="b"/>
              <a:pathLst>
                <a:path w="40093" h="25290" extrusionOk="0">
                  <a:moveTo>
                    <a:pt x="38391" y="0"/>
                  </a:moveTo>
                  <a:lnTo>
                    <a:pt x="8512" y="5958"/>
                  </a:lnTo>
                  <a:lnTo>
                    <a:pt x="1" y="25289"/>
                  </a:lnTo>
                  <a:cubicBezTo>
                    <a:pt x="1" y="25289"/>
                    <a:pt x="40093" y="21429"/>
                    <a:pt x="3839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161450" y="2261975"/>
              <a:ext cx="1093500" cy="501300"/>
            </a:xfrm>
            <a:custGeom>
              <a:avLst/>
              <a:gdLst/>
              <a:ahLst/>
              <a:cxnLst/>
              <a:rect l="l" t="t" r="r" b="b"/>
              <a:pathLst>
                <a:path w="43740" h="20052" extrusionOk="0">
                  <a:moveTo>
                    <a:pt x="12223" y="1"/>
                  </a:moveTo>
                  <a:cubicBezTo>
                    <a:pt x="8355" y="1"/>
                    <a:pt x="4256" y="566"/>
                    <a:pt x="0" y="1936"/>
                  </a:cubicBezTo>
                  <a:lnTo>
                    <a:pt x="13435" y="20051"/>
                  </a:lnTo>
                  <a:lnTo>
                    <a:pt x="43739" y="12757"/>
                  </a:lnTo>
                  <a:cubicBezTo>
                    <a:pt x="43739" y="12757"/>
                    <a:pt x="30590" y="1"/>
                    <a:pt x="1222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6134875" y="2353600"/>
              <a:ext cx="942300" cy="956800"/>
            </a:xfrm>
            <a:custGeom>
              <a:avLst/>
              <a:gdLst/>
              <a:ahLst/>
              <a:cxnLst/>
              <a:rect l="l" t="t" r="r" b="b"/>
              <a:pathLst>
                <a:path w="37692" h="38272" extrusionOk="0">
                  <a:moveTo>
                    <a:pt x="8602" y="0"/>
                  </a:moveTo>
                  <a:cubicBezTo>
                    <a:pt x="3414" y="0"/>
                    <a:pt x="1" y="885"/>
                    <a:pt x="1" y="885"/>
                  </a:cubicBezTo>
                  <a:cubicBezTo>
                    <a:pt x="8268" y="6964"/>
                    <a:pt x="13344" y="30733"/>
                    <a:pt x="9332" y="38271"/>
                  </a:cubicBezTo>
                  <a:cubicBezTo>
                    <a:pt x="32798" y="31402"/>
                    <a:pt x="37691" y="11280"/>
                    <a:pt x="37691" y="11280"/>
                  </a:cubicBezTo>
                  <a:cubicBezTo>
                    <a:pt x="27626" y="1902"/>
                    <a:pt x="16207" y="0"/>
                    <a:pt x="860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4230600" y="3438775"/>
              <a:ext cx="149700" cy="168750"/>
            </a:xfrm>
            <a:custGeom>
              <a:avLst/>
              <a:gdLst/>
              <a:ahLst/>
              <a:cxnLst/>
              <a:rect l="l" t="t" r="r" b="b"/>
              <a:pathLst>
                <a:path w="5988" h="6750" extrusionOk="0">
                  <a:moveTo>
                    <a:pt x="5956" y="1"/>
                  </a:moveTo>
                  <a:cubicBezTo>
                    <a:pt x="5899" y="1"/>
                    <a:pt x="4543" y="1449"/>
                    <a:pt x="2918" y="3314"/>
                  </a:cubicBezTo>
                  <a:cubicBezTo>
                    <a:pt x="1277" y="5168"/>
                    <a:pt x="0" y="6719"/>
                    <a:pt x="30" y="6749"/>
                  </a:cubicBezTo>
                  <a:cubicBezTo>
                    <a:pt x="31" y="6749"/>
                    <a:pt x="32" y="6749"/>
                    <a:pt x="33" y="6749"/>
                  </a:cubicBezTo>
                  <a:cubicBezTo>
                    <a:pt x="119" y="6749"/>
                    <a:pt x="1475" y="5271"/>
                    <a:pt x="3070" y="3436"/>
                  </a:cubicBezTo>
                  <a:cubicBezTo>
                    <a:pt x="4711" y="1582"/>
                    <a:pt x="5988" y="32"/>
                    <a:pt x="5958" y="1"/>
                  </a:cubicBezTo>
                  <a:cubicBezTo>
                    <a:pt x="5957" y="1"/>
                    <a:pt x="5957" y="1"/>
                    <a:pt x="59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479075" y="2635575"/>
              <a:ext cx="2598100" cy="915700"/>
            </a:xfrm>
            <a:custGeom>
              <a:avLst/>
              <a:gdLst/>
              <a:ahLst/>
              <a:cxnLst/>
              <a:rect l="l" t="t" r="r" b="b"/>
              <a:pathLst>
                <a:path w="103924" h="36628" extrusionOk="0">
                  <a:moveTo>
                    <a:pt x="103923" y="1"/>
                  </a:moveTo>
                  <a:cubicBezTo>
                    <a:pt x="103923" y="1"/>
                    <a:pt x="103893" y="62"/>
                    <a:pt x="103771" y="244"/>
                  </a:cubicBezTo>
                  <a:cubicBezTo>
                    <a:pt x="103680" y="427"/>
                    <a:pt x="103528" y="670"/>
                    <a:pt x="103315" y="974"/>
                  </a:cubicBezTo>
                  <a:lnTo>
                    <a:pt x="102586" y="2159"/>
                  </a:lnTo>
                  <a:lnTo>
                    <a:pt x="102100" y="2919"/>
                  </a:lnTo>
                  <a:lnTo>
                    <a:pt x="101522" y="3740"/>
                  </a:lnTo>
                  <a:cubicBezTo>
                    <a:pt x="101097" y="4348"/>
                    <a:pt x="100641" y="4986"/>
                    <a:pt x="100124" y="5685"/>
                  </a:cubicBezTo>
                  <a:lnTo>
                    <a:pt x="98331" y="7904"/>
                  </a:lnTo>
                  <a:cubicBezTo>
                    <a:pt x="97996" y="8269"/>
                    <a:pt x="97631" y="8664"/>
                    <a:pt x="97267" y="9059"/>
                  </a:cubicBezTo>
                  <a:cubicBezTo>
                    <a:pt x="96872" y="9454"/>
                    <a:pt x="96507" y="9910"/>
                    <a:pt x="96081" y="10275"/>
                  </a:cubicBezTo>
                  <a:cubicBezTo>
                    <a:pt x="95261" y="11065"/>
                    <a:pt x="94379" y="11946"/>
                    <a:pt x="93376" y="12737"/>
                  </a:cubicBezTo>
                  <a:cubicBezTo>
                    <a:pt x="91218" y="14530"/>
                    <a:pt x="88877" y="16080"/>
                    <a:pt x="86385" y="17326"/>
                  </a:cubicBezTo>
                  <a:cubicBezTo>
                    <a:pt x="84987" y="18026"/>
                    <a:pt x="83558" y="18633"/>
                    <a:pt x="82069" y="19150"/>
                  </a:cubicBezTo>
                  <a:cubicBezTo>
                    <a:pt x="81309" y="19424"/>
                    <a:pt x="80549" y="19667"/>
                    <a:pt x="79759" y="19940"/>
                  </a:cubicBezTo>
                  <a:cubicBezTo>
                    <a:pt x="78968" y="20214"/>
                    <a:pt x="78148" y="20396"/>
                    <a:pt x="77327" y="20579"/>
                  </a:cubicBezTo>
                  <a:cubicBezTo>
                    <a:pt x="70670" y="22038"/>
                    <a:pt x="63345" y="23527"/>
                    <a:pt x="55685" y="25138"/>
                  </a:cubicBezTo>
                  <a:lnTo>
                    <a:pt x="16293" y="33223"/>
                  </a:lnTo>
                  <a:lnTo>
                    <a:pt x="4377" y="35685"/>
                  </a:lnTo>
                  <a:lnTo>
                    <a:pt x="1125" y="36385"/>
                  </a:lnTo>
                  <a:lnTo>
                    <a:pt x="274" y="36567"/>
                  </a:lnTo>
                  <a:lnTo>
                    <a:pt x="1125" y="36415"/>
                  </a:lnTo>
                  <a:lnTo>
                    <a:pt x="4377" y="35777"/>
                  </a:lnTo>
                  <a:lnTo>
                    <a:pt x="16323" y="33345"/>
                  </a:lnTo>
                  <a:cubicBezTo>
                    <a:pt x="26414" y="31308"/>
                    <a:pt x="40336" y="28482"/>
                    <a:pt x="55716" y="25321"/>
                  </a:cubicBezTo>
                  <a:cubicBezTo>
                    <a:pt x="63406" y="23740"/>
                    <a:pt x="70731" y="22220"/>
                    <a:pt x="77357" y="20761"/>
                  </a:cubicBezTo>
                  <a:cubicBezTo>
                    <a:pt x="78178" y="20579"/>
                    <a:pt x="78999" y="20366"/>
                    <a:pt x="79820" y="20123"/>
                  </a:cubicBezTo>
                  <a:cubicBezTo>
                    <a:pt x="80579" y="19849"/>
                    <a:pt x="81370" y="19606"/>
                    <a:pt x="82130" y="19333"/>
                  </a:cubicBezTo>
                  <a:cubicBezTo>
                    <a:pt x="83619" y="18816"/>
                    <a:pt x="85048" y="18178"/>
                    <a:pt x="86446" y="17478"/>
                  </a:cubicBezTo>
                  <a:cubicBezTo>
                    <a:pt x="88969" y="16202"/>
                    <a:pt x="91309" y="14652"/>
                    <a:pt x="93467" y="12828"/>
                  </a:cubicBezTo>
                  <a:cubicBezTo>
                    <a:pt x="94470" y="12038"/>
                    <a:pt x="95352" y="11156"/>
                    <a:pt x="96172" y="10366"/>
                  </a:cubicBezTo>
                  <a:cubicBezTo>
                    <a:pt x="96598" y="9971"/>
                    <a:pt x="96963" y="9545"/>
                    <a:pt x="97327" y="9150"/>
                  </a:cubicBezTo>
                  <a:cubicBezTo>
                    <a:pt x="97692" y="8725"/>
                    <a:pt x="98057" y="8360"/>
                    <a:pt x="98391" y="7965"/>
                  </a:cubicBezTo>
                  <a:lnTo>
                    <a:pt x="100185" y="5746"/>
                  </a:lnTo>
                  <a:cubicBezTo>
                    <a:pt x="100701" y="5047"/>
                    <a:pt x="101157" y="4378"/>
                    <a:pt x="101552" y="3800"/>
                  </a:cubicBezTo>
                  <a:lnTo>
                    <a:pt x="102160" y="2949"/>
                  </a:lnTo>
                  <a:cubicBezTo>
                    <a:pt x="102312" y="2676"/>
                    <a:pt x="102464" y="2433"/>
                    <a:pt x="102616" y="2189"/>
                  </a:cubicBezTo>
                  <a:lnTo>
                    <a:pt x="103346" y="1004"/>
                  </a:lnTo>
                  <a:lnTo>
                    <a:pt x="103771" y="275"/>
                  </a:lnTo>
                  <a:cubicBezTo>
                    <a:pt x="103893" y="92"/>
                    <a:pt x="103923" y="1"/>
                    <a:pt x="103923" y="1"/>
                  </a:cubicBezTo>
                  <a:close/>
                  <a:moveTo>
                    <a:pt x="274" y="36567"/>
                  </a:moveTo>
                  <a:lnTo>
                    <a:pt x="274" y="36567"/>
                  </a:lnTo>
                  <a:cubicBezTo>
                    <a:pt x="92" y="36597"/>
                    <a:pt x="0" y="36628"/>
                    <a:pt x="0" y="36628"/>
                  </a:cubicBezTo>
                  <a:lnTo>
                    <a:pt x="274" y="3656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314950" y="2553525"/>
              <a:ext cx="237125" cy="932400"/>
            </a:xfrm>
            <a:custGeom>
              <a:avLst/>
              <a:gdLst/>
              <a:ahLst/>
              <a:cxnLst/>
              <a:rect l="l" t="t" r="r" b="b"/>
              <a:pathLst>
                <a:path w="9485" h="37296" extrusionOk="0">
                  <a:moveTo>
                    <a:pt x="1186" y="0"/>
                  </a:moveTo>
                  <a:cubicBezTo>
                    <a:pt x="1186" y="0"/>
                    <a:pt x="1186" y="31"/>
                    <a:pt x="1156" y="91"/>
                  </a:cubicBezTo>
                  <a:cubicBezTo>
                    <a:pt x="1156" y="183"/>
                    <a:pt x="1125" y="274"/>
                    <a:pt x="1095" y="395"/>
                  </a:cubicBezTo>
                  <a:cubicBezTo>
                    <a:pt x="1034" y="669"/>
                    <a:pt x="943" y="1064"/>
                    <a:pt x="852" y="1520"/>
                  </a:cubicBezTo>
                  <a:cubicBezTo>
                    <a:pt x="791" y="1763"/>
                    <a:pt x="730" y="2037"/>
                    <a:pt x="669" y="2341"/>
                  </a:cubicBezTo>
                  <a:cubicBezTo>
                    <a:pt x="609" y="2645"/>
                    <a:pt x="578" y="2979"/>
                    <a:pt x="517" y="3313"/>
                  </a:cubicBezTo>
                  <a:cubicBezTo>
                    <a:pt x="426" y="4012"/>
                    <a:pt x="274" y="4833"/>
                    <a:pt x="213" y="5715"/>
                  </a:cubicBezTo>
                  <a:cubicBezTo>
                    <a:pt x="183" y="6171"/>
                    <a:pt x="153" y="6627"/>
                    <a:pt x="92" y="7113"/>
                  </a:cubicBezTo>
                  <a:cubicBezTo>
                    <a:pt x="61" y="7599"/>
                    <a:pt x="61" y="8116"/>
                    <a:pt x="61" y="8633"/>
                  </a:cubicBezTo>
                  <a:cubicBezTo>
                    <a:pt x="1" y="9696"/>
                    <a:pt x="31" y="10821"/>
                    <a:pt x="61" y="11976"/>
                  </a:cubicBezTo>
                  <a:cubicBezTo>
                    <a:pt x="335" y="17113"/>
                    <a:pt x="1460" y="22189"/>
                    <a:pt x="3405" y="26931"/>
                  </a:cubicBezTo>
                  <a:cubicBezTo>
                    <a:pt x="3891" y="28025"/>
                    <a:pt x="4317" y="29058"/>
                    <a:pt x="4803" y="29970"/>
                  </a:cubicBezTo>
                  <a:cubicBezTo>
                    <a:pt x="5046" y="30457"/>
                    <a:pt x="5259" y="30913"/>
                    <a:pt x="5502" y="31338"/>
                  </a:cubicBezTo>
                  <a:lnTo>
                    <a:pt x="6201" y="32554"/>
                  </a:lnTo>
                  <a:cubicBezTo>
                    <a:pt x="6627" y="33344"/>
                    <a:pt x="7113" y="33983"/>
                    <a:pt x="7478" y="34590"/>
                  </a:cubicBezTo>
                  <a:cubicBezTo>
                    <a:pt x="7691" y="34894"/>
                    <a:pt x="7873" y="35168"/>
                    <a:pt x="8056" y="35411"/>
                  </a:cubicBezTo>
                  <a:lnTo>
                    <a:pt x="8542" y="36080"/>
                  </a:lnTo>
                  <a:lnTo>
                    <a:pt x="9241" y="36992"/>
                  </a:lnTo>
                  <a:lnTo>
                    <a:pt x="9423" y="37235"/>
                  </a:lnTo>
                  <a:cubicBezTo>
                    <a:pt x="9454" y="37265"/>
                    <a:pt x="9484" y="37296"/>
                    <a:pt x="9484" y="37296"/>
                  </a:cubicBezTo>
                  <a:cubicBezTo>
                    <a:pt x="9484" y="37265"/>
                    <a:pt x="9454" y="37235"/>
                    <a:pt x="9423" y="37204"/>
                  </a:cubicBezTo>
                  <a:lnTo>
                    <a:pt x="9271" y="36961"/>
                  </a:lnTo>
                  <a:cubicBezTo>
                    <a:pt x="9119" y="36749"/>
                    <a:pt x="8876" y="36414"/>
                    <a:pt x="8603" y="36019"/>
                  </a:cubicBezTo>
                  <a:cubicBezTo>
                    <a:pt x="8451" y="35837"/>
                    <a:pt x="8268" y="35624"/>
                    <a:pt x="8116" y="35350"/>
                  </a:cubicBezTo>
                  <a:cubicBezTo>
                    <a:pt x="7964" y="35107"/>
                    <a:pt x="7782" y="34834"/>
                    <a:pt x="7569" y="34530"/>
                  </a:cubicBezTo>
                  <a:cubicBezTo>
                    <a:pt x="7204" y="33922"/>
                    <a:pt x="6749" y="33253"/>
                    <a:pt x="6323" y="32493"/>
                  </a:cubicBezTo>
                  <a:lnTo>
                    <a:pt x="5624" y="31277"/>
                  </a:lnTo>
                  <a:cubicBezTo>
                    <a:pt x="5411" y="30852"/>
                    <a:pt x="5198" y="30365"/>
                    <a:pt x="4955" y="29910"/>
                  </a:cubicBezTo>
                  <a:cubicBezTo>
                    <a:pt x="4469" y="28998"/>
                    <a:pt x="4043" y="27934"/>
                    <a:pt x="3587" y="26870"/>
                  </a:cubicBezTo>
                  <a:cubicBezTo>
                    <a:pt x="1642" y="22128"/>
                    <a:pt x="517" y="17083"/>
                    <a:pt x="274" y="11976"/>
                  </a:cubicBezTo>
                  <a:cubicBezTo>
                    <a:pt x="213" y="10791"/>
                    <a:pt x="183" y="9696"/>
                    <a:pt x="213" y="8633"/>
                  </a:cubicBezTo>
                  <a:cubicBezTo>
                    <a:pt x="244" y="8116"/>
                    <a:pt x="244" y="7599"/>
                    <a:pt x="274" y="7113"/>
                  </a:cubicBezTo>
                  <a:cubicBezTo>
                    <a:pt x="305" y="6627"/>
                    <a:pt x="335" y="6171"/>
                    <a:pt x="365" y="5715"/>
                  </a:cubicBezTo>
                  <a:cubicBezTo>
                    <a:pt x="426" y="4833"/>
                    <a:pt x="578" y="4043"/>
                    <a:pt x="639" y="3344"/>
                  </a:cubicBezTo>
                  <a:cubicBezTo>
                    <a:pt x="700" y="2979"/>
                    <a:pt x="730" y="2645"/>
                    <a:pt x="791" y="2341"/>
                  </a:cubicBezTo>
                  <a:cubicBezTo>
                    <a:pt x="852" y="2067"/>
                    <a:pt x="882" y="1794"/>
                    <a:pt x="943" y="1550"/>
                  </a:cubicBezTo>
                  <a:lnTo>
                    <a:pt x="1156" y="395"/>
                  </a:lnTo>
                  <a:cubicBezTo>
                    <a:pt x="1156" y="274"/>
                    <a:pt x="1186" y="183"/>
                    <a:pt x="1186" y="122"/>
                  </a:cubicBezTo>
                  <a:cubicBezTo>
                    <a:pt x="1186" y="61"/>
                    <a:pt x="1186" y="31"/>
                    <a:pt x="1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4085450" y="2986750"/>
              <a:ext cx="1103375" cy="309200"/>
            </a:xfrm>
            <a:custGeom>
              <a:avLst/>
              <a:gdLst/>
              <a:ahLst/>
              <a:cxnLst/>
              <a:rect l="l" t="t" r="r" b="b"/>
              <a:pathLst>
                <a:path w="44135" h="12368" extrusionOk="0">
                  <a:moveTo>
                    <a:pt x="41128" y="0"/>
                  </a:moveTo>
                  <a:cubicBezTo>
                    <a:pt x="40947" y="0"/>
                    <a:pt x="40763" y="19"/>
                    <a:pt x="40579" y="58"/>
                  </a:cubicBezTo>
                  <a:lnTo>
                    <a:pt x="183" y="8416"/>
                  </a:lnTo>
                  <a:cubicBezTo>
                    <a:pt x="183" y="8416"/>
                    <a:pt x="0" y="12337"/>
                    <a:pt x="1004" y="12368"/>
                  </a:cubicBezTo>
                  <a:cubicBezTo>
                    <a:pt x="1006" y="12368"/>
                    <a:pt x="1008" y="12368"/>
                    <a:pt x="1011" y="12368"/>
                  </a:cubicBezTo>
                  <a:cubicBezTo>
                    <a:pt x="1992" y="12368"/>
                    <a:pt x="31882" y="6983"/>
                    <a:pt x="41612" y="5225"/>
                  </a:cubicBezTo>
                  <a:cubicBezTo>
                    <a:pt x="43193" y="4951"/>
                    <a:pt x="44135" y="3279"/>
                    <a:pt x="43618" y="1760"/>
                  </a:cubicBezTo>
                  <a:cubicBezTo>
                    <a:pt x="43227" y="689"/>
                    <a:pt x="42230" y="0"/>
                    <a:pt x="4112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31825" y="2669775"/>
              <a:ext cx="483325" cy="449125"/>
            </a:xfrm>
            <a:custGeom>
              <a:avLst/>
              <a:gdLst/>
              <a:ahLst/>
              <a:cxnLst/>
              <a:rect l="l" t="t" r="r" b="b"/>
              <a:pathLst>
                <a:path w="19333" h="17965" extrusionOk="0">
                  <a:moveTo>
                    <a:pt x="9667" y="1"/>
                  </a:moveTo>
                  <a:cubicBezTo>
                    <a:pt x="4347" y="1"/>
                    <a:pt x="1" y="4013"/>
                    <a:pt x="1" y="8967"/>
                  </a:cubicBezTo>
                  <a:cubicBezTo>
                    <a:pt x="1" y="13922"/>
                    <a:pt x="4317" y="17934"/>
                    <a:pt x="9636" y="17965"/>
                  </a:cubicBezTo>
                  <a:cubicBezTo>
                    <a:pt x="14986" y="17965"/>
                    <a:pt x="19302" y="13952"/>
                    <a:pt x="19302" y="8998"/>
                  </a:cubicBezTo>
                  <a:cubicBezTo>
                    <a:pt x="19332" y="4043"/>
                    <a:pt x="15016" y="1"/>
                    <a:pt x="9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3600" y="2668275"/>
              <a:ext cx="501550" cy="452150"/>
            </a:xfrm>
            <a:custGeom>
              <a:avLst/>
              <a:gdLst/>
              <a:ahLst/>
              <a:cxnLst/>
              <a:rect l="l" t="t" r="r" b="b"/>
              <a:pathLst>
                <a:path w="20062" h="18086" extrusionOk="0">
                  <a:moveTo>
                    <a:pt x="20031" y="8450"/>
                  </a:moveTo>
                  <a:lnTo>
                    <a:pt x="20031" y="8906"/>
                  </a:lnTo>
                  <a:cubicBezTo>
                    <a:pt x="20031" y="8918"/>
                    <a:pt x="20036" y="8935"/>
                    <a:pt x="20042" y="8956"/>
                  </a:cubicBezTo>
                  <a:lnTo>
                    <a:pt x="20042" y="8956"/>
                  </a:lnTo>
                  <a:cubicBezTo>
                    <a:pt x="20045" y="8941"/>
                    <a:pt x="20052" y="8925"/>
                    <a:pt x="20061" y="8906"/>
                  </a:cubicBezTo>
                  <a:cubicBezTo>
                    <a:pt x="20061" y="8784"/>
                    <a:pt x="20031" y="8663"/>
                    <a:pt x="20031" y="8450"/>
                  </a:cubicBezTo>
                  <a:close/>
                  <a:moveTo>
                    <a:pt x="20042" y="8956"/>
                  </a:moveTo>
                  <a:cubicBezTo>
                    <a:pt x="20034" y="8989"/>
                    <a:pt x="20040" y="9016"/>
                    <a:pt x="20061" y="9058"/>
                  </a:cubicBezTo>
                  <a:cubicBezTo>
                    <a:pt x="20061" y="9022"/>
                    <a:pt x="20051" y="8985"/>
                    <a:pt x="20042" y="8956"/>
                  </a:cubicBezTo>
                  <a:close/>
                  <a:moveTo>
                    <a:pt x="10365" y="0"/>
                  </a:moveTo>
                  <a:lnTo>
                    <a:pt x="9757" y="30"/>
                  </a:lnTo>
                  <a:lnTo>
                    <a:pt x="9423" y="30"/>
                  </a:lnTo>
                  <a:lnTo>
                    <a:pt x="9119" y="91"/>
                  </a:lnTo>
                  <a:lnTo>
                    <a:pt x="8481" y="182"/>
                  </a:lnTo>
                  <a:lnTo>
                    <a:pt x="7842" y="304"/>
                  </a:lnTo>
                  <a:lnTo>
                    <a:pt x="7538" y="395"/>
                  </a:lnTo>
                  <a:lnTo>
                    <a:pt x="7234" y="486"/>
                  </a:lnTo>
                  <a:cubicBezTo>
                    <a:pt x="5441" y="1033"/>
                    <a:pt x="3860" y="2097"/>
                    <a:pt x="2675" y="3526"/>
                  </a:cubicBezTo>
                  <a:cubicBezTo>
                    <a:pt x="0" y="6717"/>
                    <a:pt x="0" y="11338"/>
                    <a:pt x="2675" y="14529"/>
                  </a:cubicBezTo>
                  <a:cubicBezTo>
                    <a:pt x="3860" y="15958"/>
                    <a:pt x="5411" y="17022"/>
                    <a:pt x="7204" y="17599"/>
                  </a:cubicBezTo>
                  <a:lnTo>
                    <a:pt x="7508" y="17690"/>
                  </a:lnTo>
                  <a:lnTo>
                    <a:pt x="7812" y="17751"/>
                  </a:lnTo>
                  <a:lnTo>
                    <a:pt x="8450" y="17903"/>
                  </a:lnTo>
                  <a:lnTo>
                    <a:pt x="9089" y="17994"/>
                  </a:lnTo>
                  <a:lnTo>
                    <a:pt x="9392" y="18055"/>
                  </a:lnTo>
                  <a:lnTo>
                    <a:pt x="9727" y="18055"/>
                  </a:lnTo>
                  <a:lnTo>
                    <a:pt x="10335" y="18085"/>
                  </a:lnTo>
                  <a:cubicBezTo>
                    <a:pt x="10548" y="18085"/>
                    <a:pt x="10760" y="18055"/>
                    <a:pt x="10943" y="18055"/>
                  </a:cubicBezTo>
                  <a:cubicBezTo>
                    <a:pt x="11338" y="18025"/>
                    <a:pt x="11763" y="17994"/>
                    <a:pt x="12128" y="17933"/>
                  </a:cubicBezTo>
                  <a:cubicBezTo>
                    <a:pt x="13587" y="17690"/>
                    <a:pt x="14955" y="17143"/>
                    <a:pt x="16171" y="16322"/>
                  </a:cubicBezTo>
                  <a:cubicBezTo>
                    <a:pt x="17143" y="15623"/>
                    <a:pt x="17994" y="14772"/>
                    <a:pt x="18663" y="13769"/>
                  </a:cubicBezTo>
                  <a:cubicBezTo>
                    <a:pt x="18937" y="13374"/>
                    <a:pt x="19180" y="12918"/>
                    <a:pt x="19393" y="12493"/>
                  </a:cubicBezTo>
                  <a:cubicBezTo>
                    <a:pt x="19545" y="12097"/>
                    <a:pt x="19666" y="11702"/>
                    <a:pt x="19788" y="11307"/>
                  </a:cubicBezTo>
                  <a:cubicBezTo>
                    <a:pt x="19849" y="11125"/>
                    <a:pt x="19909" y="10973"/>
                    <a:pt x="19909" y="10821"/>
                  </a:cubicBezTo>
                  <a:cubicBezTo>
                    <a:pt x="19940" y="10638"/>
                    <a:pt x="19970" y="10486"/>
                    <a:pt x="20001" y="10365"/>
                  </a:cubicBezTo>
                  <a:cubicBezTo>
                    <a:pt x="20001" y="10213"/>
                    <a:pt x="20061" y="10091"/>
                    <a:pt x="20061" y="9970"/>
                  </a:cubicBezTo>
                  <a:lnTo>
                    <a:pt x="20061" y="9635"/>
                  </a:lnTo>
                  <a:lnTo>
                    <a:pt x="20061" y="9210"/>
                  </a:lnTo>
                  <a:cubicBezTo>
                    <a:pt x="20061" y="9149"/>
                    <a:pt x="20061" y="9088"/>
                    <a:pt x="20061" y="9058"/>
                  </a:cubicBezTo>
                  <a:cubicBezTo>
                    <a:pt x="20031" y="9088"/>
                    <a:pt x="20031" y="9149"/>
                    <a:pt x="20031" y="9179"/>
                  </a:cubicBezTo>
                  <a:cubicBezTo>
                    <a:pt x="20031" y="9301"/>
                    <a:pt x="20001" y="9453"/>
                    <a:pt x="20001" y="9635"/>
                  </a:cubicBezTo>
                  <a:cubicBezTo>
                    <a:pt x="19970" y="9727"/>
                    <a:pt x="20001" y="9848"/>
                    <a:pt x="19970" y="9970"/>
                  </a:cubicBezTo>
                  <a:cubicBezTo>
                    <a:pt x="19970" y="10091"/>
                    <a:pt x="19940" y="10213"/>
                    <a:pt x="19909" y="10335"/>
                  </a:cubicBezTo>
                  <a:cubicBezTo>
                    <a:pt x="19879" y="10486"/>
                    <a:pt x="19849" y="10638"/>
                    <a:pt x="19818" y="10790"/>
                  </a:cubicBezTo>
                  <a:cubicBezTo>
                    <a:pt x="19788" y="10942"/>
                    <a:pt x="19727" y="11125"/>
                    <a:pt x="19697" y="11307"/>
                  </a:cubicBezTo>
                  <a:cubicBezTo>
                    <a:pt x="19119" y="13313"/>
                    <a:pt x="17812" y="15076"/>
                    <a:pt x="16049" y="16201"/>
                  </a:cubicBezTo>
                  <a:cubicBezTo>
                    <a:pt x="14864" y="17022"/>
                    <a:pt x="13526" y="17538"/>
                    <a:pt x="12128" y="17781"/>
                  </a:cubicBezTo>
                  <a:cubicBezTo>
                    <a:pt x="11733" y="17842"/>
                    <a:pt x="11338" y="17873"/>
                    <a:pt x="10943" y="17903"/>
                  </a:cubicBezTo>
                  <a:lnTo>
                    <a:pt x="10365" y="17903"/>
                  </a:lnTo>
                  <a:lnTo>
                    <a:pt x="9727" y="17873"/>
                  </a:lnTo>
                  <a:lnTo>
                    <a:pt x="9423" y="17873"/>
                  </a:lnTo>
                  <a:lnTo>
                    <a:pt x="9119" y="17842"/>
                  </a:lnTo>
                  <a:lnTo>
                    <a:pt x="8511" y="17751"/>
                  </a:lnTo>
                  <a:lnTo>
                    <a:pt x="7873" y="17599"/>
                  </a:lnTo>
                  <a:lnTo>
                    <a:pt x="7569" y="17508"/>
                  </a:lnTo>
                  <a:lnTo>
                    <a:pt x="7265" y="17417"/>
                  </a:lnTo>
                  <a:cubicBezTo>
                    <a:pt x="5502" y="16870"/>
                    <a:pt x="3982" y="15806"/>
                    <a:pt x="2827" y="14408"/>
                  </a:cubicBezTo>
                  <a:cubicBezTo>
                    <a:pt x="213" y="11307"/>
                    <a:pt x="213" y="6778"/>
                    <a:pt x="2827" y="3678"/>
                  </a:cubicBezTo>
                  <a:cubicBezTo>
                    <a:pt x="3982" y="2249"/>
                    <a:pt x="5532" y="1216"/>
                    <a:pt x="7265" y="669"/>
                  </a:cubicBezTo>
                  <a:lnTo>
                    <a:pt x="7569" y="547"/>
                  </a:lnTo>
                  <a:lnTo>
                    <a:pt x="7873" y="486"/>
                  </a:lnTo>
                  <a:lnTo>
                    <a:pt x="8511" y="334"/>
                  </a:lnTo>
                  <a:lnTo>
                    <a:pt x="9119" y="243"/>
                  </a:lnTo>
                  <a:lnTo>
                    <a:pt x="9453" y="213"/>
                  </a:lnTo>
                  <a:lnTo>
                    <a:pt x="9757" y="213"/>
                  </a:lnTo>
                  <a:lnTo>
                    <a:pt x="10365" y="182"/>
                  </a:lnTo>
                  <a:lnTo>
                    <a:pt x="10973" y="182"/>
                  </a:lnTo>
                  <a:cubicBezTo>
                    <a:pt x="11368" y="213"/>
                    <a:pt x="11733" y="243"/>
                    <a:pt x="12128" y="304"/>
                  </a:cubicBezTo>
                  <a:cubicBezTo>
                    <a:pt x="13557" y="547"/>
                    <a:pt x="14894" y="1094"/>
                    <a:pt x="16080" y="1885"/>
                  </a:cubicBezTo>
                  <a:cubicBezTo>
                    <a:pt x="17478" y="2827"/>
                    <a:pt x="18602" y="4134"/>
                    <a:pt x="19301" y="5654"/>
                  </a:cubicBezTo>
                  <a:cubicBezTo>
                    <a:pt x="19453" y="6018"/>
                    <a:pt x="19605" y="6413"/>
                    <a:pt x="19697" y="6809"/>
                  </a:cubicBezTo>
                  <a:cubicBezTo>
                    <a:pt x="19757" y="6991"/>
                    <a:pt x="19818" y="7143"/>
                    <a:pt x="19849" y="7295"/>
                  </a:cubicBezTo>
                  <a:cubicBezTo>
                    <a:pt x="19879" y="7477"/>
                    <a:pt x="19909" y="7629"/>
                    <a:pt x="19940" y="7751"/>
                  </a:cubicBezTo>
                  <a:cubicBezTo>
                    <a:pt x="19940" y="7872"/>
                    <a:pt x="19970" y="8024"/>
                    <a:pt x="20001" y="8146"/>
                  </a:cubicBezTo>
                  <a:cubicBezTo>
                    <a:pt x="20031" y="8268"/>
                    <a:pt x="20031" y="8359"/>
                    <a:pt x="20031" y="8450"/>
                  </a:cubicBezTo>
                  <a:cubicBezTo>
                    <a:pt x="20031" y="8359"/>
                    <a:pt x="20031" y="8237"/>
                    <a:pt x="20031" y="8116"/>
                  </a:cubicBezTo>
                  <a:cubicBezTo>
                    <a:pt x="20001" y="8024"/>
                    <a:pt x="19970" y="7872"/>
                    <a:pt x="19970" y="7751"/>
                  </a:cubicBezTo>
                  <a:cubicBezTo>
                    <a:pt x="19940" y="7599"/>
                    <a:pt x="19940" y="7447"/>
                    <a:pt x="19909" y="7295"/>
                  </a:cubicBezTo>
                  <a:cubicBezTo>
                    <a:pt x="19849" y="7113"/>
                    <a:pt x="19818" y="6961"/>
                    <a:pt x="19757" y="6778"/>
                  </a:cubicBezTo>
                  <a:cubicBezTo>
                    <a:pt x="19545" y="5897"/>
                    <a:pt x="19180" y="5076"/>
                    <a:pt x="18663" y="4316"/>
                  </a:cubicBezTo>
                  <a:cubicBezTo>
                    <a:pt x="17994" y="3313"/>
                    <a:pt x="17143" y="2432"/>
                    <a:pt x="16140" y="1763"/>
                  </a:cubicBezTo>
                  <a:cubicBezTo>
                    <a:pt x="14955" y="942"/>
                    <a:pt x="13587" y="395"/>
                    <a:pt x="12158" y="152"/>
                  </a:cubicBezTo>
                  <a:cubicBezTo>
                    <a:pt x="11794" y="91"/>
                    <a:pt x="11368" y="61"/>
                    <a:pt x="10973" y="30"/>
                  </a:cubicBezTo>
                  <a:cubicBezTo>
                    <a:pt x="10791" y="30"/>
                    <a:pt x="10578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2279175" y="3340825"/>
              <a:ext cx="780450" cy="411175"/>
            </a:xfrm>
            <a:custGeom>
              <a:avLst/>
              <a:gdLst/>
              <a:ahLst/>
              <a:cxnLst/>
              <a:rect l="l" t="t" r="r" b="b"/>
              <a:pathLst>
                <a:path w="31218" h="16447" extrusionOk="0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2279175" y="3340825"/>
              <a:ext cx="780450" cy="411175"/>
            </a:xfrm>
            <a:custGeom>
              <a:avLst/>
              <a:gdLst/>
              <a:ahLst/>
              <a:cxnLst/>
              <a:rect l="l" t="t" r="r" b="b"/>
              <a:pathLst>
                <a:path w="31218" h="16447" extrusionOk="0">
                  <a:moveTo>
                    <a:pt x="6534" y="0"/>
                  </a:moveTo>
                  <a:cubicBezTo>
                    <a:pt x="4337" y="0"/>
                    <a:pt x="2192" y="871"/>
                    <a:pt x="1065" y="2916"/>
                  </a:cubicBezTo>
                  <a:cubicBezTo>
                    <a:pt x="1" y="4831"/>
                    <a:pt x="214" y="7202"/>
                    <a:pt x="1612" y="8904"/>
                  </a:cubicBezTo>
                  <a:cubicBezTo>
                    <a:pt x="3861" y="11700"/>
                    <a:pt x="7630" y="10728"/>
                    <a:pt x="10457" y="12248"/>
                  </a:cubicBezTo>
                  <a:cubicBezTo>
                    <a:pt x="12767" y="13494"/>
                    <a:pt x="14317" y="16290"/>
                    <a:pt x="16962" y="16442"/>
                  </a:cubicBezTo>
                  <a:cubicBezTo>
                    <a:pt x="17022" y="16445"/>
                    <a:pt x="17082" y="16446"/>
                    <a:pt x="17142" y="16446"/>
                  </a:cubicBezTo>
                  <a:cubicBezTo>
                    <a:pt x="18950" y="16446"/>
                    <a:pt x="20517" y="15153"/>
                    <a:pt x="22311" y="14770"/>
                  </a:cubicBezTo>
                  <a:cubicBezTo>
                    <a:pt x="22709" y="14691"/>
                    <a:pt x="23107" y="14660"/>
                    <a:pt x="23506" y="14660"/>
                  </a:cubicBezTo>
                  <a:cubicBezTo>
                    <a:pt x="24323" y="14660"/>
                    <a:pt x="25141" y="14790"/>
                    <a:pt x="25959" y="14892"/>
                  </a:cubicBezTo>
                  <a:cubicBezTo>
                    <a:pt x="26433" y="14939"/>
                    <a:pt x="26917" y="14978"/>
                    <a:pt x="27398" y="14978"/>
                  </a:cubicBezTo>
                  <a:cubicBezTo>
                    <a:pt x="28148" y="14978"/>
                    <a:pt x="28890" y="14884"/>
                    <a:pt x="29576" y="14588"/>
                  </a:cubicBezTo>
                  <a:cubicBezTo>
                    <a:pt x="30457" y="14193"/>
                    <a:pt x="31096" y="13646"/>
                    <a:pt x="31187" y="12703"/>
                  </a:cubicBezTo>
                  <a:cubicBezTo>
                    <a:pt x="31217" y="12339"/>
                    <a:pt x="31126" y="11944"/>
                    <a:pt x="30974" y="11609"/>
                  </a:cubicBezTo>
                  <a:cubicBezTo>
                    <a:pt x="30822" y="11244"/>
                    <a:pt x="30579" y="10941"/>
                    <a:pt x="30275" y="10697"/>
                  </a:cubicBezTo>
                  <a:cubicBezTo>
                    <a:pt x="29308" y="9939"/>
                    <a:pt x="28138" y="9541"/>
                    <a:pt x="26921" y="9541"/>
                  </a:cubicBezTo>
                  <a:cubicBezTo>
                    <a:pt x="26723" y="9541"/>
                    <a:pt x="26524" y="9551"/>
                    <a:pt x="26324" y="9573"/>
                  </a:cubicBezTo>
                  <a:cubicBezTo>
                    <a:pt x="25956" y="9610"/>
                    <a:pt x="25589" y="9629"/>
                    <a:pt x="25223" y="9629"/>
                  </a:cubicBezTo>
                  <a:cubicBezTo>
                    <a:pt x="22628" y="9629"/>
                    <a:pt x="20119" y="8694"/>
                    <a:pt x="18147" y="6989"/>
                  </a:cubicBezTo>
                  <a:cubicBezTo>
                    <a:pt x="17448" y="6381"/>
                    <a:pt x="16779" y="5743"/>
                    <a:pt x="16080" y="5135"/>
                  </a:cubicBezTo>
                  <a:cubicBezTo>
                    <a:pt x="14104" y="3281"/>
                    <a:pt x="12007" y="1427"/>
                    <a:pt x="9484" y="515"/>
                  </a:cubicBezTo>
                  <a:cubicBezTo>
                    <a:pt x="8551" y="182"/>
                    <a:pt x="7537" y="0"/>
                    <a:pt x="6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446350" y="3646125"/>
              <a:ext cx="547900" cy="360325"/>
            </a:xfrm>
            <a:custGeom>
              <a:avLst/>
              <a:gdLst/>
              <a:ahLst/>
              <a:cxnLst/>
              <a:rect l="l" t="t" r="r" b="b"/>
              <a:pathLst>
                <a:path w="21916" h="14413" extrusionOk="0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446350" y="3646125"/>
              <a:ext cx="547900" cy="360325"/>
            </a:xfrm>
            <a:custGeom>
              <a:avLst/>
              <a:gdLst/>
              <a:ahLst/>
              <a:cxnLst/>
              <a:rect l="l" t="t" r="r" b="b"/>
              <a:pathLst>
                <a:path w="21916" h="14413" extrusionOk="0">
                  <a:moveTo>
                    <a:pt x="17442" y="1"/>
                  </a:moveTo>
                  <a:cubicBezTo>
                    <a:pt x="16743" y="1"/>
                    <a:pt x="16031" y="157"/>
                    <a:pt x="15472" y="431"/>
                  </a:cubicBezTo>
                  <a:cubicBezTo>
                    <a:pt x="14104" y="1099"/>
                    <a:pt x="13162" y="2376"/>
                    <a:pt x="12250" y="3561"/>
                  </a:cubicBezTo>
                  <a:cubicBezTo>
                    <a:pt x="11307" y="4777"/>
                    <a:pt x="10274" y="5993"/>
                    <a:pt x="8815" y="6510"/>
                  </a:cubicBezTo>
                  <a:cubicBezTo>
                    <a:pt x="8221" y="6708"/>
                    <a:pt x="7609" y="6767"/>
                    <a:pt x="6988" y="6767"/>
                  </a:cubicBezTo>
                  <a:cubicBezTo>
                    <a:pt x="6046" y="6767"/>
                    <a:pt x="5081" y="6630"/>
                    <a:pt x="4125" y="6630"/>
                  </a:cubicBezTo>
                  <a:cubicBezTo>
                    <a:pt x="4067" y="6630"/>
                    <a:pt x="4009" y="6630"/>
                    <a:pt x="3952" y="6631"/>
                  </a:cubicBezTo>
                  <a:cubicBezTo>
                    <a:pt x="2310" y="6631"/>
                    <a:pt x="395" y="7422"/>
                    <a:pt x="152" y="9033"/>
                  </a:cubicBezTo>
                  <a:cubicBezTo>
                    <a:pt x="0" y="9975"/>
                    <a:pt x="304" y="10917"/>
                    <a:pt x="973" y="11616"/>
                  </a:cubicBezTo>
                  <a:cubicBezTo>
                    <a:pt x="1611" y="12224"/>
                    <a:pt x="2371" y="12741"/>
                    <a:pt x="3222" y="13075"/>
                  </a:cubicBezTo>
                  <a:cubicBezTo>
                    <a:pt x="5380" y="13957"/>
                    <a:pt x="7721" y="14413"/>
                    <a:pt x="10061" y="14413"/>
                  </a:cubicBezTo>
                  <a:cubicBezTo>
                    <a:pt x="13101" y="14352"/>
                    <a:pt x="15958" y="12893"/>
                    <a:pt x="17782" y="10461"/>
                  </a:cubicBezTo>
                  <a:cubicBezTo>
                    <a:pt x="19545" y="8030"/>
                    <a:pt x="21915" y="3805"/>
                    <a:pt x="19849" y="1099"/>
                  </a:cubicBezTo>
                  <a:lnTo>
                    <a:pt x="19879" y="1099"/>
                  </a:lnTo>
                  <a:cubicBezTo>
                    <a:pt x="19430" y="327"/>
                    <a:pt x="18450" y="1"/>
                    <a:pt x="17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847550" y="3864550"/>
              <a:ext cx="160300" cy="108125"/>
            </a:xfrm>
            <a:custGeom>
              <a:avLst/>
              <a:gdLst/>
              <a:ahLst/>
              <a:cxnLst/>
              <a:rect l="l" t="t" r="r" b="b"/>
              <a:pathLst>
                <a:path w="6412" h="4325" extrusionOk="0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847550" y="3864550"/>
              <a:ext cx="160300" cy="108125"/>
            </a:xfrm>
            <a:custGeom>
              <a:avLst/>
              <a:gdLst/>
              <a:ahLst/>
              <a:cxnLst/>
              <a:rect l="l" t="t" r="r" b="b"/>
              <a:pathLst>
                <a:path w="6412" h="4325" extrusionOk="0">
                  <a:moveTo>
                    <a:pt x="3237" y="0"/>
                  </a:moveTo>
                  <a:cubicBezTo>
                    <a:pt x="2968" y="0"/>
                    <a:pt x="2697" y="37"/>
                    <a:pt x="2432" y="113"/>
                  </a:cubicBezTo>
                  <a:cubicBezTo>
                    <a:pt x="1733" y="356"/>
                    <a:pt x="1125" y="782"/>
                    <a:pt x="639" y="1329"/>
                  </a:cubicBezTo>
                  <a:cubicBezTo>
                    <a:pt x="152" y="1876"/>
                    <a:pt x="0" y="2636"/>
                    <a:pt x="183" y="3335"/>
                  </a:cubicBezTo>
                  <a:cubicBezTo>
                    <a:pt x="386" y="3919"/>
                    <a:pt x="950" y="4291"/>
                    <a:pt x="1556" y="4291"/>
                  </a:cubicBezTo>
                  <a:cubicBezTo>
                    <a:pt x="1675" y="4291"/>
                    <a:pt x="1795" y="4277"/>
                    <a:pt x="1915" y="4247"/>
                  </a:cubicBezTo>
                  <a:cubicBezTo>
                    <a:pt x="2280" y="4125"/>
                    <a:pt x="2554" y="3852"/>
                    <a:pt x="2949" y="3791"/>
                  </a:cubicBezTo>
                  <a:cubicBezTo>
                    <a:pt x="3012" y="3778"/>
                    <a:pt x="3074" y="3773"/>
                    <a:pt x="3136" y="3773"/>
                  </a:cubicBezTo>
                  <a:cubicBezTo>
                    <a:pt x="3665" y="3773"/>
                    <a:pt x="4137" y="4199"/>
                    <a:pt x="4681" y="4308"/>
                  </a:cubicBezTo>
                  <a:cubicBezTo>
                    <a:pt x="4747" y="4319"/>
                    <a:pt x="4812" y="4325"/>
                    <a:pt x="4877" y="4325"/>
                  </a:cubicBezTo>
                  <a:cubicBezTo>
                    <a:pt x="5684" y="4325"/>
                    <a:pt x="6412" y="3482"/>
                    <a:pt x="6383" y="2666"/>
                  </a:cubicBezTo>
                  <a:cubicBezTo>
                    <a:pt x="6383" y="1755"/>
                    <a:pt x="5624" y="1055"/>
                    <a:pt x="4924" y="539"/>
                  </a:cubicBezTo>
                  <a:cubicBezTo>
                    <a:pt x="4422" y="183"/>
                    <a:pt x="3833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295950" y="2225800"/>
              <a:ext cx="829825" cy="450450"/>
            </a:xfrm>
            <a:custGeom>
              <a:avLst/>
              <a:gdLst/>
              <a:ahLst/>
              <a:cxnLst/>
              <a:rect l="l" t="t" r="r" b="b"/>
              <a:pathLst>
                <a:path w="33193" h="18018" extrusionOk="0">
                  <a:moveTo>
                    <a:pt x="6888" y="1"/>
                  </a:moveTo>
                  <a:cubicBezTo>
                    <a:pt x="4444" y="1"/>
                    <a:pt x="1998" y="778"/>
                    <a:pt x="91" y="2319"/>
                  </a:cubicBezTo>
                  <a:cubicBezTo>
                    <a:pt x="0" y="4416"/>
                    <a:pt x="1793" y="6027"/>
                    <a:pt x="3496" y="7213"/>
                  </a:cubicBezTo>
                  <a:cubicBezTo>
                    <a:pt x="5198" y="8368"/>
                    <a:pt x="9939" y="10039"/>
                    <a:pt x="10578" y="12015"/>
                  </a:cubicBezTo>
                  <a:cubicBezTo>
                    <a:pt x="11034" y="13504"/>
                    <a:pt x="7842" y="14751"/>
                    <a:pt x="8632" y="16088"/>
                  </a:cubicBezTo>
                  <a:cubicBezTo>
                    <a:pt x="9159" y="16926"/>
                    <a:pt x="10434" y="17177"/>
                    <a:pt x="11675" y="17177"/>
                  </a:cubicBezTo>
                  <a:cubicBezTo>
                    <a:pt x="12369" y="17177"/>
                    <a:pt x="13052" y="17098"/>
                    <a:pt x="13587" y="17000"/>
                  </a:cubicBezTo>
                  <a:cubicBezTo>
                    <a:pt x="15632" y="16651"/>
                    <a:pt x="17068" y="16517"/>
                    <a:pt x="18094" y="16517"/>
                  </a:cubicBezTo>
                  <a:cubicBezTo>
                    <a:pt x="21526" y="16517"/>
                    <a:pt x="20380" y="18018"/>
                    <a:pt x="22135" y="18018"/>
                  </a:cubicBezTo>
                  <a:cubicBezTo>
                    <a:pt x="22235" y="18018"/>
                    <a:pt x="22343" y="18013"/>
                    <a:pt x="22462" y="18003"/>
                  </a:cubicBezTo>
                  <a:cubicBezTo>
                    <a:pt x="22462" y="18003"/>
                    <a:pt x="28481" y="16483"/>
                    <a:pt x="33192" y="15693"/>
                  </a:cubicBezTo>
                  <a:lnTo>
                    <a:pt x="30396" y="3656"/>
                  </a:lnTo>
                  <a:cubicBezTo>
                    <a:pt x="30299" y="3651"/>
                    <a:pt x="30203" y="3649"/>
                    <a:pt x="30109" y="3649"/>
                  </a:cubicBezTo>
                  <a:cubicBezTo>
                    <a:pt x="27198" y="3649"/>
                    <a:pt x="25691" y="5859"/>
                    <a:pt x="24013" y="6301"/>
                  </a:cubicBezTo>
                  <a:cubicBezTo>
                    <a:pt x="23158" y="6541"/>
                    <a:pt x="22265" y="6684"/>
                    <a:pt x="21380" y="6684"/>
                  </a:cubicBezTo>
                  <a:cubicBezTo>
                    <a:pt x="20472" y="6684"/>
                    <a:pt x="19570" y="6533"/>
                    <a:pt x="18724" y="6179"/>
                  </a:cubicBezTo>
                  <a:cubicBezTo>
                    <a:pt x="16535" y="5298"/>
                    <a:pt x="15076" y="3322"/>
                    <a:pt x="13161" y="1954"/>
                  </a:cubicBezTo>
                  <a:cubicBezTo>
                    <a:pt x="11348" y="648"/>
                    <a:pt x="9119" y="1"/>
                    <a:pt x="688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761775" y="3438025"/>
              <a:ext cx="217350" cy="244725"/>
            </a:xfrm>
            <a:custGeom>
              <a:avLst/>
              <a:gdLst/>
              <a:ahLst/>
              <a:cxnLst/>
              <a:rect l="l" t="t" r="r" b="b"/>
              <a:pathLst>
                <a:path w="8694" h="9789" extrusionOk="0">
                  <a:moveTo>
                    <a:pt x="6444" y="1"/>
                  </a:moveTo>
                  <a:lnTo>
                    <a:pt x="0" y="2797"/>
                  </a:lnTo>
                  <a:lnTo>
                    <a:pt x="3040" y="9788"/>
                  </a:lnTo>
                  <a:lnTo>
                    <a:pt x="3314" y="9788"/>
                  </a:lnTo>
                  <a:lnTo>
                    <a:pt x="8694" y="8785"/>
                  </a:lnTo>
                  <a:lnTo>
                    <a:pt x="644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831675" y="3629525"/>
              <a:ext cx="377700" cy="286500"/>
            </a:xfrm>
            <a:custGeom>
              <a:avLst/>
              <a:gdLst/>
              <a:ahLst/>
              <a:cxnLst/>
              <a:rect l="l" t="t" r="r" b="b"/>
              <a:pathLst>
                <a:path w="15108" h="11460" extrusionOk="0">
                  <a:moveTo>
                    <a:pt x="5898" y="0"/>
                  </a:moveTo>
                  <a:lnTo>
                    <a:pt x="1" y="2007"/>
                  </a:lnTo>
                  <a:lnTo>
                    <a:pt x="3344" y="11460"/>
                  </a:lnTo>
                  <a:lnTo>
                    <a:pt x="15107" y="7356"/>
                  </a:lnTo>
                  <a:cubicBezTo>
                    <a:pt x="14652" y="6262"/>
                    <a:pt x="7782" y="6110"/>
                    <a:pt x="7782" y="6110"/>
                  </a:cubicBezTo>
                  <a:lnTo>
                    <a:pt x="5898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923625" y="3799650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542" y="0"/>
                  </a:moveTo>
                  <a:cubicBezTo>
                    <a:pt x="437" y="0"/>
                    <a:pt x="332" y="32"/>
                    <a:pt x="244" y="95"/>
                  </a:cubicBezTo>
                  <a:lnTo>
                    <a:pt x="274" y="65"/>
                  </a:lnTo>
                  <a:lnTo>
                    <a:pt x="274" y="65"/>
                  </a:lnTo>
                  <a:cubicBezTo>
                    <a:pt x="61" y="217"/>
                    <a:pt x="1" y="521"/>
                    <a:pt x="122" y="734"/>
                  </a:cubicBezTo>
                  <a:cubicBezTo>
                    <a:pt x="222" y="873"/>
                    <a:pt x="387" y="947"/>
                    <a:pt x="550" y="947"/>
                  </a:cubicBezTo>
                  <a:cubicBezTo>
                    <a:pt x="634" y="947"/>
                    <a:pt x="718" y="927"/>
                    <a:pt x="791" y="885"/>
                  </a:cubicBezTo>
                  <a:cubicBezTo>
                    <a:pt x="1004" y="734"/>
                    <a:pt x="1065" y="430"/>
                    <a:pt x="943" y="186"/>
                  </a:cubicBezTo>
                  <a:cubicBezTo>
                    <a:pt x="837" y="62"/>
                    <a:pt x="689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907675" y="3802775"/>
              <a:ext cx="301700" cy="113250"/>
            </a:xfrm>
            <a:custGeom>
              <a:avLst/>
              <a:gdLst/>
              <a:ahLst/>
              <a:cxnLst/>
              <a:rect l="l" t="t" r="r" b="b"/>
              <a:pathLst>
                <a:path w="12068" h="4530" extrusionOk="0">
                  <a:moveTo>
                    <a:pt x="11399" y="1"/>
                  </a:moveTo>
                  <a:lnTo>
                    <a:pt x="0" y="3557"/>
                  </a:lnTo>
                  <a:lnTo>
                    <a:pt x="304" y="4530"/>
                  </a:lnTo>
                  <a:lnTo>
                    <a:pt x="12067" y="457"/>
                  </a:lnTo>
                  <a:cubicBezTo>
                    <a:pt x="12007" y="61"/>
                    <a:pt x="11399" y="1"/>
                    <a:pt x="11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007225" y="3779050"/>
              <a:ext cx="22825" cy="26800"/>
            </a:xfrm>
            <a:custGeom>
              <a:avLst/>
              <a:gdLst/>
              <a:ahLst/>
              <a:cxnLst/>
              <a:rect l="l" t="t" r="r" b="b"/>
              <a:pathLst>
                <a:path w="913" h="1072" extrusionOk="0">
                  <a:moveTo>
                    <a:pt x="889" y="0"/>
                  </a:moveTo>
                  <a:cubicBezTo>
                    <a:pt x="806" y="0"/>
                    <a:pt x="507" y="83"/>
                    <a:pt x="274" y="342"/>
                  </a:cubicBezTo>
                  <a:cubicBezTo>
                    <a:pt x="0" y="676"/>
                    <a:pt x="31" y="1041"/>
                    <a:pt x="91" y="1071"/>
                  </a:cubicBezTo>
                  <a:cubicBezTo>
                    <a:pt x="152" y="1071"/>
                    <a:pt x="213" y="767"/>
                    <a:pt x="426" y="494"/>
                  </a:cubicBezTo>
                  <a:cubicBezTo>
                    <a:pt x="638" y="190"/>
                    <a:pt x="912" y="68"/>
                    <a:pt x="912" y="7"/>
                  </a:cubicBezTo>
                  <a:cubicBezTo>
                    <a:pt x="912" y="3"/>
                    <a:pt x="904" y="0"/>
                    <a:pt x="8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6049775" y="3781175"/>
              <a:ext cx="16750" cy="29225"/>
            </a:xfrm>
            <a:custGeom>
              <a:avLst/>
              <a:gdLst/>
              <a:ahLst/>
              <a:cxnLst/>
              <a:rect l="l" t="t" r="r" b="b"/>
              <a:pathLst>
                <a:path w="670" h="1169" extrusionOk="0">
                  <a:moveTo>
                    <a:pt x="608" y="0"/>
                  </a:moveTo>
                  <a:cubicBezTo>
                    <a:pt x="516" y="0"/>
                    <a:pt x="252" y="157"/>
                    <a:pt x="122" y="469"/>
                  </a:cubicBezTo>
                  <a:cubicBezTo>
                    <a:pt x="0" y="865"/>
                    <a:pt x="152" y="1169"/>
                    <a:pt x="183" y="1169"/>
                  </a:cubicBezTo>
                  <a:cubicBezTo>
                    <a:pt x="244" y="1138"/>
                    <a:pt x="213" y="865"/>
                    <a:pt x="335" y="561"/>
                  </a:cubicBezTo>
                  <a:cubicBezTo>
                    <a:pt x="456" y="257"/>
                    <a:pt x="669" y="74"/>
                    <a:pt x="639" y="14"/>
                  </a:cubicBezTo>
                  <a:cubicBezTo>
                    <a:pt x="634" y="5"/>
                    <a:pt x="624" y="0"/>
                    <a:pt x="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6090075" y="3783700"/>
              <a:ext cx="9125" cy="29050"/>
            </a:xfrm>
            <a:custGeom>
              <a:avLst/>
              <a:gdLst/>
              <a:ahLst/>
              <a:cxnLst/>
              <a:rect l="l" t="t" r="r" b="b"/>
              <a:pathLst>
                <a:path w="365" h="1162" extrusionOk="0">
                  <a:moveTo>
                    <a:pt x="325" y="1"/>
                  </a:moveTo>
                  <a:cubicBezTo>
                    <a:pt x="273" y="1"/>
                    <a:pt x="58" y="209"/>
                    <a:pt x="30" y="551"/>
                  </a:cubicBezTo>
                  <a:cubicBezTo>
                    <a:pt x="1" y="897"/>
                    <a:pt x="164" y="1161"/>
                    <a:pt x="206" y="1161"/>
                  </a:cubicBezTo>
                  <a:cubicBezTo>
                    <a:pt x="209" y="1161"/>
                    <a:pt x="211" y="1160"/>
                    <a:pt x="212" y="1159"/>
                  </a:cubicBezTo>
                  <a:cubicBezTo>
                    <a:pt x="273" y="1128"/>
                    <a:pt x="212" y="885"/>
                    <a:pt x="242" y="581"/>
                  </a:cubicBezTo>
                  <a:cubicBezTo>
                    <a:pt x="273" y="277"/>
                    <a:pt x="364" y="34"/>
                    <a:pt x="334" y="4"/>
                  </a:cubicBezTo>
                  <a:cubicBezTo>
                    <a:pt x="332" y="2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5984425" y="3743700"/>
              <a:ext cx="31175" cy="14350"/>
            </a:xfrm>
            <a:custGeom>
              <a:avLst/>
              <a:gdLst/>
              <a:ahLst/>
              <a:cxnLst/>
              <a:rect l="l" t="t" r="r" b="b"/>
              <a:pathLst>
                <a:path w="1247" h="574" extrusionOk="0">
                  <a:moveTo>
                    <a:pt x="955" y="1"/>
                  </a:moveTo>
                  <a:cubicBezTo>
                    <a:pt x="838" y="1"/>
                    <a:pt x="695" y="22"/>
                    <a:pt x="547" y="84"/>
                  </a:cubicBezTo>
                  <a:cubicBezTo>
                    <a:pt x="183" y="236"/>
                    <a:pt x="0" y="540"/>
                    <a:pt x="61" y="570"/>
                  </a:cubicBezTo>
                  <a:cubicBezTo>
                    <a:pt x="63" y="573"/>
                    <a:pt x="67" y="574"/>
                    <a:pt x="71" y="574"/>
                  </a:cubicBezTo>
                  <a:cubicBezTo>
                    <a:pt x="124" y="574"/>
                    <a:pt x="329" y="409"/>
                    <a:pt x="639" y="297"/>
                  </a:cubicBezTo>
                  <a:cubicBezTo>
                    <a:pt x="943" y="145"/>
                    <a:pt x="1247" y="145"/>
                    <a:pt x="1247" y="84"/>
                  </a:cubicBezTo>
                  <a:cubicBezTo>
                    <a:pt x="1247" y="48"/>
                    <a:pt x="1128" y="1"/>
                    <a:pt x="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5954025" y="3702650"/>
              <a:ext cx="51700" cy="18075"/>
            </a:xfrm>
            <a:custGeom>
              <a:avLst/>
              <a:gdLst/>
              <a:ahLst/>
              <a:cxnLst/>
              <a:rect l="l" t="t" r="r" b="b"/>
              <a:pathLst>
                <a:path w="2068" h="723" extrusionOk="0">
                  <a:moveTo>
                    <a:pt x="852" y="206"/>
                  </a:moveTo>
                  <a:cubicBezTo>
                    <a:pt x="1064" y="206"/>
                    <a:pt x="1277" y="267"/>
                    <a:pt x="1490" y="328"/>
                  </a:cubicBezTo>
                  <a:cubicBezTo>
                    <a:pt x="1651" y="386"/>
                    <a:pt x="1784" y="445"/>
                    <a:pt x="1882" y="487"/>
                  </a:cubicBezTo>
                  <a:lnTo>
                    <a:pt x="1882" y="487"/>
                  </a:lnTo>
                  <a:cubicBezTo>
                    <a:pt x="1733" y="497"/>
                    <a:pt x="1589" y="519"/>
                    <a:pt x="1459" y="541"/>
                  </a:cubicBezTo>
                  <a:cubicBezTo>
                    <a:pt x="1247" y="541"/>
                    <a:pt x="1034" y="541"/>
                    <a:pt x="821" y="510"/>
                  </a:cubicBezTo>
                  <a:cubicBezTo>
                    <a:pt x="669" y="480"/>
                    <a:pt x="548" y="480"/>
                    <a:pt x="426" y="449"/>
                  </a:cubicBezTo>
                  <a:cubicBezTo>
                    <a:pt x="365" y="419"/>
                    <a:pt x="304" y="419"/>
                    <a:pt x="274" y="389"/>
                  </a:cubicBezTo>
                  <a:cubicBezTo>
                    <a:pt x="213" y="358"/>
                    <a:pt x="213" y="389"/>
                    <a:pt x="213" y="328"/>
                  </a:cubicBezTo>
                  <a:cubicBezTo>
                    <a:pt x="244" y="267"/>
                    <a:pt x="335" y="206"/>
                    <a:pt x="487" y="206"/>
                  </a:cubicBezTo>
                  <a:close/>
                  <a:moveTo>
                    <a:pt x="669" y="1"/>
                  </a:moveTo>
                  <a:cubicBezTo>
                    <a:pt x="601" y="1"/>
                    <a:pt x="532" y="9"/>
                    <a:pt x="456" y="24"/>
                  </a:cubicBezTo>
                  <a:cubicBezTo>
                    <a:pt x="396" y="24"/>
                    <a:pt x="304" y="24"/>
                    <a:pt x="244" y="54"/>
                  </a:cubicBezTo>
                  <a:cubicBezTo>
                    <a:pt x="122" y="85"/>
                    <a:pt x="61" y="176"/>
                    <a:pt x="31" y="297"/>
                  </a:cubicBezTo>
                  <a:cubicBezTo>
                    <a:pt x="0" y="389"/>
                    <a:pt x="61" y="510"/>
                    <a:pt x="152" y="571"/>
                  </a:cubicBezTo>
                  <a:cubicBezTo>
                    <a:pt x="213" y="632"/>
                    <a:pt x="304" y="632"/>
                    <a:pt x="396" y="662"/>
                  </a:cubicBezTo>
                  <a:cubicBezTo>
                    <a:pt x="517" y="692"/>
                    <a:pt x="639" y="692"/>
                    <a:pt x="791" y="723"/>
                  </a:cubicBezTo>
                  <a:cubicBezTo>
                    <a:pt x="1004" y="723"/>
                    <a:pt x="1247" y="723"/>
                    <a:pt x="1459" y="692"/>
                  </a:cubicBezTo>
                  <a:cubicBezTo>
                    <a:pt x="1642" y="692"/>
                    <a:pt x="1825" y="625"/>
                    <a:pt x="1988" y="529"/>
                  </a:cubicBezTo>
                  <a:lnTo>
                    <a:pt x="1988" y="529"/>
                  </a:lnTo>
                  <a:cubicBezTo>
                    <a:pt x="2016" y="540"/>
                    <a:pt x="2038" y="545"/>
                    <a:pt x="2052" y="545"/>
                  </a:cubicBezTo>
                  <a:cubicBezTo>
                    <a:pt x="2059" y="545"/>
                    <a:pt x="2064" y="544"/>
                    <a:pt x="2067" y="541"/>
                  </a:cubicBezTo>
                  <a:cubicBezTo>
                    <a:pt x="2067" y="541"/>
                    <a:pt x="2056" y="527"/>
                    <a:pt x="2032" y="503"/>
                  </a:cubicBezTo>
                  <a:lnTo>
                    <a:pt x="2032" y="503"/>
                  </a:lnTo>
                  <a:cubicBezTo>
                    <a:pt x="2044" y="495"/>
                    <a:pt x="2056" y="488"/>
                    <a:pt x="2067" y="480"/>
                  </a:cubicBezTo>
                  <a:cubicBezTo>
                    <a:pt x="2048" y="480"/>
                    <a:pt x="2028" y="480"/>
                    <a:pt x="2008" y="480"/>
                  </a:cubicBezTo>
                  <a:lnTo>
                    <a:pt x="2008" y="480"/>
                  </a:lnTo>
                  <a:cubicBezTo>
                    <a:pt x="1934" y="412"/>
                    <a:pt x="1787" y="294"/>
                    <a:pt x="1551" y="176"/>
                  </a:cubicBezTo>
                  <a:cubicBezTo>
                    <a:pt x="1338" y="85"/>
                    <a:pt x="1095" y="24"/>
                    <a:pt x="882" y="24"/>
                  </a:cubicBezTo>
                  <a:cubicBezTo>
                    <a:pt x="806" y="9"/>
                    <a:pt x="738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5992025" y="3666475"/>
              <a:ext cx="22825" cy="51225"/>
            </a:xfrm>
            <a:custGeom>
              <a:avLst/>
              <a:gdLst/>
              <a:ahLst/>
              <a:cxnLst/>
              <a:rect l="l" t="t" r="r" b="b"/>
              <a:pathLst>
                <a:path w="913" h="2049" extrusionOk="0">
                  <a:moveTo>
                    <a:pt x="377" y="0"/>
                  </a:moveTo>
                  <a:cubicBezTo>
                    <a:pt x="352" y="0"/>
                    <a:pt x="327" y="4"/>
                    <a:pt x="304" y="12"/>
                  </a:cubicBezTo>
                  <a:cubicBezTo>
                    <a:pt x="122" y="103"/>
                    <a:pt x="31" y="255"/>
                    <a:pt x="31" y="437"/>
                  </a:cubicBezTo>
                  <a:cubicBezTo>
                    <a:pt x="0" y="589"/>
                    <a:pt x="0" y="711"/>
                    <a:pt x="0" y="863"/>
                  </a:cubicBezTo>
                  <a:cubicBezTo>
                    <a:pt x="0" y="1076"/>
                    <a:pt x="61" y="1319"/>
                    <a:pt x="152" y="1532"/>
                  </a:cubicBezTo>
                  <a:cubicBezTo>
                    <a:pt x="274" y="1896"/>
                    <a:pt x="487" y="2048"/>
                    <a:pt x="487" y="2048"/>
                  </a:cubicBezTo>
                  <a:cubicBezTo>
                    <a:pt x="517" y="2018"/>
                    <a:pt x="395" y="1836"/>
                    <a:pt x="274" y="1471"/>
                  </a:cubicBezTo>
                  <a:cubicBezTo>
                    <a:pt x="213" y="1288"/>
                    <a:pt x="183" y="1076"/>
                    <a:pt x="183" y="863"/>
                  </a:cubicBezTo>
                  <a:cubicBezTo>
                    <a:pt x="183" y="711"/>
                    <a:pt x="213" y="589"/>
                    <a:pt x="243" y="468"/>
                  </a:cubicBezTo>
                  <a:cubicBezTo>
                    <a:pt x="243" y="377"/>
                    <a:pt x="274" y="255"/>
                    <a:pt x="365" y="194"/>
                  </a:cubicBezTo>
                  <a:cubicBezTo>
                    <a:pt x="373" y="190"/>
                    <a:pt x="381" y="188"/>
                    <a:pt x="389" y="188"/>
                  </a:cubicBezTo>
                  <a:cubicBezTo>
                    <a:pt x="442" y="188"/>
                    <a:pt x="495" y="271"/>
                    <a:pt x="547" y="377"/>
                  </a:cubicBezTo>
                  <a:cubicBezTo>
                    <a:pt x="608" y="498"/>
                    <a:pt x="669" y="589"/>
                    <a:pt x="699" y="711"/>
                  </a:cubicBezTo>
                  <a:cubicBezTo>
                    <a:pt x="730" y="924"/>
                    <a:pt x="730" y="1136"/>
                    <a:pt x="699" y="1319"/>
                  </a:cubicBezTo>
                  <a:cubicBezTo>
                    <a:pt x="639" y="1532"/>
                    <a:pt x="547" y="1714"/>
                    <a:pt x="487" y="1896"/>
                  </a:cubicBezTo>
                  <a:cubicBezTo>
                    <a:pt x="487" y="1896"/>
                    <a:pt x="699" y="1744"/>
                    <a:pt x="821" y="1380"/>
                  </a:cubicBezTo>
                  <a:cubicBezTo>
                    <a:pt x="912" y="1136"/>
                    <a:pt x="912" y="893"/>
                    <a:pt x="882" y="680"/>
                  </a:cubicBezTo>
                  <a:cubicBezTo>
                    <a:pt x="851" y="559"/>
                    <a:pt x="791" y="407"/>
                    <a:pt x="730" y="285"/>
                  </a:cubicBezTo>
                  <a:cubicBezTo>
                    <a:pt x="699" y="225"/>
                    <a:pt x="639" y="164"/>
                    <a:pt x="608" y="103"/>
                  </a:cubicBezTo>
                  <a:cubicBezTo>
                    <a:pt x="540" y="35"/>
                    <a:pt x="454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4928925" y="2323275"/>
              <a:ext cx="1057050" cy="1329825"/>
            </a:xfrm>
            <a:custGeom>
              <a:avLst/>
              <a:gdLst/>
              <a:ahLst/>
              <a:cxnLst/>
              <a:rect l="l" t="t" r="r" b="b"/>
              <a:pathLst>
                <a:path w="42282" h="53193" extrusionOk="0">
                  <a:moveTo>
                    <a:pt x="5563" y="0"/>
                  </a:moveTo>
                  <a:cubicBezTo>
                    <a:pt x="5563" y="0"/>
                    <a:pt x="1" y="11034"/>
                    <a:pt x="3739" y="13618"/>
                  </a:cubicBezTo>
                  <a:cubicBezTo>
                    <a:pt x="7478" y="16201"/>
                    <a:pt x="24986" y="29332"/>
                    <a:pt x="24986" y="29332"/>
                  </a:cubicBezTo>
                  <a:lnTo>
                    <a:pt x="33922" y="53193"/>
                  </a:lnTo>
                  <a:lnTo>
                    <a:pt x="42281" y="49758"/>
                  </a:lnTo>
                  <a:lnTo>
                    <a:pt x="35320" y="21855"/>
                  </a:lnTo>
                  <a:lnTo>
                    <a:pt x="17721" y="6080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5565725" y="2947900"/>
              <a:ext cx="40300" cy="98050"/>
            </a:xfrm>
            <a:custGeom>
              <a:avLst/>
              <a:gdLst/>
              <a:ahLst/>
              <a:cxnLst/>
              <a:rect l="l" t="t" r="r" b="b"/>
              <a:pathLst>
                <a:path w="1612" h="3922" extrusionOk="0">
                  <a:moveTo>
                    <a:pt x="1581" y="1"/>
                  </a:moveTo>
                  <a:lnTo>
                    <a:pt x="1581" y="1"/>
                  </a:lnTo>
                  <a:cubicBezTo>
                    <a:pt x="578" y="1064"/>
                    <a:pt x="31" y="2463"/>
                    <a:pt x="0" y="3922"/>
                  </a:cubicBezTo>
                  <a:cubicBezTo>
                    <a:pt x="61" y="3922"/>
                    <a:pt x="183" y="2979"/>
                    <a:pt x="608" y="1885"/>
                  </a:cubicBezTo>
                  <a:cubicBezTo>
                    <a:pt x="1034" y="791"/>
                    <a:pt x="1611" y="31"/>
                    <a:pt x="15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5556600" y="2941825"/>
              <a:ext cx="15225" cy="104125"/>
            </a:xfrm>
            <a:custGeom>
              <a:avLst/>
              <a:gdLst/>
              <a:ahLst/>
              <a:cxnLst/>
              <a:rect l="l" t="t" r="r" b="b"/>
              <a:pathLst>
                <a:path w="609" h="4165" extrusionOk="0">
                  <a:moveTo>
                    <a:pt x="548" y="0"/>
                  </a:moveTo>
                  <a:cubicBezTo>
                    <a:pt x="274" y="639"/>
                    <a:pt x="92" y="1338"/>
                    <a:pt x="92" y="2067"/>
                  </a:cubicBezTo>
                  <a:cubicBezTo>
                    <a:pt x="1" y="2766"/>
                    <a:pt x="31" y="3466"/>
                    <a:pt x="213" y="4165"/>
                  </a:cubicBezTo>
                  <a:cubicBezTo>
                    <a:pt x="274" y="4134"/>
                    <a:pt x="183" y="3222"/>
                    <a:pt x="274" y="2067"/>
                  </a:cubicBezTo>
                  <a:cubicBezTo>
                    <a:pt x="365" y="912"/>
                    <a:pt x="608" y="0"/>
                    <a:pt x="5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5020875" y="2460825"/>
              <a:ext cx="777400" cy="1183150"/>
            </a:xfrm>
            <a:custGeom>
              <a:avLst/>
              <a:gdLst/>
              <a:ahLst/>
              <a:cxnLst/>
              <a:rect l="l" t="t" r="r" b="b"/>
              <a:pathLst>
                <a:path w="31096" h="473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882" y="61"/>
                    <a:pt x="852" y="91"/>
                    <a:pt x="852" y="152"/>
                  </a:cubicBezTo>
                  <a:cubicBezTo>
                    <a:pt x="821" y="243"/>
                    <a:pt x="760" y="365"/>
                    <a:pt x="669" y="547"/>
                  </a:cubicBezTo>
                  <a:cubicBezTo>
                    <a:pt x="456" y="1094"/>
                    <a:pt x="305" y="1672"/>
                    <a:pt x="183" y="2219"/>
                  </a:cubicBezTo>
                  <a:cubicBezTo>
                    <a:pt x="1" y="3131"/>
                    <a:pt x="31" y="4073"/>
                    <a:pt x="213" y="4985"/>
                  </a:cubicBezTo>
                  <a:cubicBezTo>
                    <a:pt x="365" y="5532"/>
                    <a:pt x="578" y="6079"/>
                    <a:pt x="882" y="6565"/>
                  </a:cubicBezTo>
                  <a:cubicBezTo>
                    <a:pt x="1247" y="7113"/>
                    <a:pt x="1642" y="7599"/>
                    <a:pt x="2128" y="8055"/>
                  </a:cubicBezTo>
                  <a:cubicBezTo>
                    <a:pt x="3192" y="9088"/>
                    <a:pt x="4347" y="10000"/>
                    <a:pt x="5563" y="10821"/>
                  </a:cubicBezTo>
                  <a:cubicBezTo>
                    <a:pt x="6870" y="11702"/>
                    <a:pt x="8299" y="12614"/>
                    <a:pt x="9758" y="13648"/>
                  </a:cubicBezTo>
                  <a:cubicBezTo>
                    <a:pt x="11186" y="14681"/>
                    <a:pt x="12676" y="15806"/>
                    <a:pt x="14226" y="16991"/>
                  </a:cubicBezTo>
                  <a:lnTo>
                    <a:pt x="16597" y="18754"/>
                  </a:lnTo>
                  <a:cubicBezTo>
                    <a:pt x="17387" y="19362"/>
                    <a:pt x="18177" y="20000"/>
                    <a:pt x="18967" y="20669"/>
                  </a:cubicBezTo>
                  <a:cubicBezTo>
                    <a:pt x="19961" y="21512"/>
                    <a:pt x="20955" y="22326"/>
                    <a:pt x="21890" y="23109"/>
                  </a:cubicBezTo>
                  <a:lnTo>
                    <a:pt x="21890" y="23109"/>
                  </a:lnTo>
                  <a:cubicBezTo>
                    <a:pt x="22709" y="24747"/>
                    <a:pt x="23498" y="26325"/>
                    <a:pt x="24135" y="27934"/>
                  </a:cubicBezTo>
                  <a:cubicBezTo>
                    <a:pt x="24439" y="28724"/>
                    <a:pt x="24682" y="29514"/>
                    <a:pt x="24925" y="30304"/>
                  </a:cubicBezTo>
                  <a:cubicBezTo>
                    <a:pt x="25168" y="31095"/>
                    <a:pt x="25411" y="31855"/>
                    <a:pt x="25655" y="32584"/>
                  </a:cubicBezTo>
                  <a:cubicBezTo>
                    <a:pt x="26658" y="35532"/>
                    <a:pt x="27630" y="38146"/>
                    <a:pt x="28421" y="40335"/>
                  </a:cubicBezTo>
                  <a:cubicBezTo>
                    <a:pt x="29211" y="42523"/>
                    <a:pt x="29880" y="44256"/>
                    <a:pt x="30335" y="45472"/>
                  </a:cubicBezTo>
                  <a:cubicBezTo>
                    <a:pt x="30579" y="46049"/>
                    <a:pt x="30761" y="46536"/>
                    <a:pt x="30883" y="46840"/>
                  </a:cubicBezTo>
                  <a:cubicBezTo>
                    <a:pt x="30943" y="46992"/>
                    <a:pt x="31004" y="47113"/>
                    <a:pt x="31035" y="47204"/>
                  </a:cubicBezTo>
                  <a:lnTo>
                    <a:pt x="30913" y="46809"/>
                  </a:lnTo>
                  <a:cubicBezTo>
                    <a:pt x="30761" y="46475"/>
                    <a:pt x="30609" y="46019"/>
                    <a:pt x="30396" y="45411"/>
                  </a:cubicBezTo>
                  <a:lnTo>
                    <a:pt x="28512" y="40274"/>
                  </a:lnTo>
                  <a:cubicBezTo>
                    <a:pt x="27721" y="38086"/>
                    <a:pt x="26779" y="35472"/>
                    <a:pt x="25807" y="32523"/>
                  </a:cubicBezTo>
                  <a:cubicBezTo>
                    <a:pt x="25563" y="31763"/>
                    <a:pt x="25320" y="31004"/>
                    <a:pt x="25077" y="30244"/>
                  </a:cubicBezTo>
                  <a:cubicBezTo>
                    <a:pt x="24834" y="29423"/>
                    <a:pt x="24591" y="28633"/>
                    <a:pt x="24287" y="27842"/>
                  </a:cubicBezTo>
                  <a:cubicBezTo>
                    <a:pt x="23648" y="26231"/>
                    <a:pt x="22889" y="24651"/>
                    <a:pt x="22037" y="23009"/>
                  </a:cubicBezTo>
                  <a:lnTo>
                    <a:pt x="22037" y="22979"/>
                  </a:lnTo>
                  <a:cubicBezTo>
                    <a:pt x="21095" y="22189"/>
                    <a:pt x="20123" y="21338"/>
                    <a:pt x="19089" y="20517"/>
                  </a:cubicBezTo>
                  <a:cubicBezTo>
                    <a:pt x="18299" y="19879"/>
                    <a:pt x="17508" y="19210"/>
                    <a:pt x="16718" y="18602"/>
                  </a:cubicBezTo>
                  <a:lnTo>
                    <a:pt x="14347" y="16839"/>
                  </a:lnTo>
                  <a:cubicBezTo>
                    <a:pt x="12797" y="15654"/>
                    <a:pt x="11308" y="14529"/>
                    <a:pt x="9849" y="13496"/>
                  </a:cubicBezTo>
                  <a:cubicBezTo>
                    <a:pt x="8420" y="12462"/>
                    <a:pt x="6961" y="11581"/>
                    <a:pt x="5654" y="10699"/>
                  </a:cubicBezTo>
                  <a:cubicBezTo>
                    <a:pt x="4438" y="9879"/>
                    <a:pt x="3283" y="8967"/>
                    <a:pt x="2219" y="7964"/>
                  </a:cubicBezTo>
                  <a:cubicBezTo>
                    <a:pt x="1764" y="7508"/>
                    <a:pt x="1338" y="7021"/>
                    <a:pt x="1004" y="6505"/>
                  </a:cubicBezTo>
                  <a:cubicBezTo>
                    <a:pt x="700" y="6018"/>
                    <a:pt x="487" y="5502"/>
                    <a:pt x="335" y="4954"/>
                  </a:cubicBezTo>
                  <a:cubicBezTo>
                    <a:pt x="122" y="4073"/>
                    <a:pt x="92" y="3131"/>
                    <a:pt x="274" y="2249"/>
                  </a:cubicBezTo>
                  <a:cubicBezTo>
                    <a:pt x="365" y="1672"/>
                    <a:pt x="517" y="1125"/>
                    <a:pt x="730" y="578"/>
                  </a:cubicBezTo>
                  <a:cubicBezTo>
                    <a:pt x="791" y="395"/>
                    <a:pt x="821" y="243"/>
                    <a:pt x="882" y="152"/>
                  </a:cubicBezTo>
                  <a:cubicBezTo>
                    <a:pt x="912" y="61"/>
                    <a:pt x="912" y="0"/>
                    <a:pt x="912" y="0"/>
                  </a:cubicBezTo>
                  <a:close/>
                  <a:moveTo>
                    <a:pt x="31035" y="47205"/>
                  </a:moveTo>
                  <a:lnTo>
                    <a:pt x="31035" y="47205"/>
                  </a:lnTo>
                  <a:cubicBezTo>
                    <a:pt x="31035" y="47235"/>
                    <a:pt x="31065" y="47296"/>
                    <a:pt x="31095" y="47326"/>
                  </a:cubicBezTo>
                  <a:cubicBezTo>
                    <a:pt x="31065" y="47265"/>
                    <a:pt x="31035" y="47235"/>
                    <a:pt x="31035" y="472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5240475" y="2411425"/>
              <a:ext cx="407325" cy="141350"/>
            </a:xfrm>
            <a:custGeom>
              <a:avLst/>
              <a:gdLst/>
              <a:ahLst/>
              <a:cxnLst/>
              <a:rect l="l" t="t" r="r" b="b"/>
              <a:pathLst>
                <a:path w="16293" h="5654" extrusionOk="0">
                  <a:moveTo>
                    <a:pt x="1" y="0"/>
                  </a:moveTo>
                  <a:lnTo>
                    <a:pt x="8724" y="5654"/>
                  </a:lnTo>
                  <a:lnTo>
                    <a:pt x="16293" y="2918"/>
                  </a:lnTo>
                  <a:lnTo>
                    <a:pt x="10761" y="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4716150" y="2391625"/>
              <a:ext cx="194575" cy="82125"/>
            </a:xfrm>
            <a:custGeom>
              <a:avLst/>
              <a:gdLst/>
              <a:ahLst/>
              <a:cxnLst/>
              <a:rect l="l" t="t" r="r" b="b"/>
              <a:pathLst>
                <a:path w="7783" h="3285" extrusionOk="0">
                  <a:moveTo>
                    <a:pt x="7777" y="0"/>
                  </a:moveTo>
                  <a:cubicBezTo>
                    <a:pt x="7721" y="0"/>
                    <a:pt x="7361" y="325"/>
                    <a:pt x="6779" y="762"/>
                  </a:cubicBezTo>
                  <a:cubicBezTo>
                    <a:pt x="5958" y="1370"/>
                    <a:pt x="5077" y="1887"/>
                    <a:pt x="4135" y="2282"/>
                  </a:cubicBezTo>
                  <a:cubicBezTo>
                    <a:pt x="3223" y="2646"/>
                    <a:pt x="2220" y="2920"/>
                    <a:pt x="1247" y="3072"/>
                  </a:cubicBezTo>
                  <a:cubicBezTo>
                    <a:pt x="457" y="3194"/>
                    <a:pt x="1" y="3224"/>
                    <a:pt x="1" y="3254"/>
                  </a:cubicBezTo>
                  <a:cubicBezTo>
                    <a:pt x="92" y="3285"/>
                    <a:pt x="214" y="3285"/>
                    <a:pt x="335" y="3285"/>
                  </a:cubicBezTo>
                  <a:cubicBezTo>
                    <a:pt x="639" y="3285"/>
                    <a:pt x="943" y="3254"/>
                    <a:pt x="1247" y="3224"/>
                  </a:cubicBezTo>
                  <a:cubicBezTo>
                    <a:pt x="3314" y="2981"/>
                    <a:pt x="5229" y="2190"/>
                    <a:pt x="6840" y="883"/>
                  </a:cubicBezTo>
                  <a:cubicBezTo>
                    <a:pt x="7083" y="701"/>
                    <a:pt x="7326" y="488"/>
                    <a:pt x="7539" y="276"/>
                  </a:cubicBezTo>
                  <a:cubicBezTo>
                    <a:pt x="7630" y="184"/>
                    <a:pt x="7691" y="93"/>
                    <a:pt x="7782" y="2"/>
                  </a:cubicBezTo>
                  <a:cubicBezTo>
                    <a:pt x="7781" y="1"/>
                    <a:pt x="7779" y="0"/>
                    <a:pt x="77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5052025" y="1573250"/>
              <a:ext cx="905075" cy="883025"/>
            </a:xfrm>
            <a:custGeom>
              <a:avLst/>
              <a:gdLst/>
              <a:ahLst/>
              <a:cxnLst/>
              <a:rect l="l" t="t" r="r" b="b"/>
              <a:pathLst>
                <a:path w="36203" h="35321" extrusionOk="0">
                  <a:moveTo>
                    <a:pt x="17965" y="1"/>
                  </a:moveTo>
                  <a:lnTo>
                    <a:pt x="15503" y="62"/>
                  </a:lnTo>
                  <a:cubicBezTo>
                    <a:pt x="13405" y="123"/>
                    <a:pt x="11338" y="335"/>
                    <a:pt x="9302" y="700"/>
                  </a:cubicBezTo>
                  <a:cubicBezTo>
                    <a:pt x="8025" y="943"/>
                    <a:pt x="6840" y="1582"/>
                    <a:pt x="5958" y="2493"/>
                  </a:cubicBezTo>
                  <a:cubicBezTo>
                    <a:pt x="5138" y="3405"/>
                    <a:pt x="4530" y="4500"/>
                    <a:pt x="4226" y="5685"/>
                  </a:cubicBezTo>
                  <a:lnTo>
                    <a:pt x="2068" y="16962"/>
                  </a:lnTo>
                  <a:lnTo>
                    <a:pt x="1" y="32585"/>
                  </a:lnTo>
                  <a:cubicBezTo>
                    <a:pt x="1" y="32585"/>
                    <a:pt x="881" y="32527"/>
                    <a:pt x="2234" y="32527"/>
                  </a:cubicBezTo>
                  <a:cubicBezTo>
                    <a:pt x="4669" y="32527"/>
                    <a:pt x="8638" y="32715"/>
                    <a:pt x="11764" y="33770"/>
                  </a:cubicBezTo>
                  <a:cubicBezTo>
                    <a:pt x="16286" y="35268"/>
                    <a:pt x="19205" y="35321"/>
                    <a:pt x="19592" y="35321"/>
                  </a:cubicBezTo>
                  <a:cubicBezTo>
                    <a:pt x="19622" y="35321"/>
                    <a:pt x="19636" y="35321"/>
                    <a:pt x="19636" y="35321"/>
                  </a:cubicBezTo>
                  <a:lnTo>
                    <a:pt x="18603" y="25594"/>
                  </a:lnTo>
                  <a:lnTo>
                    <a:pt x="22250" y="17630"/>
                  </a:lnTo>
                  <a:lnTo>
                    <a:pt x="23861" y="26962"/>
                  </a:lnTo>
                  <a:lnTo>
                    <a:pt x="31308" y="34652"/>
                  </a:lnTo>
                  <a:lnTo>
                    <a:pt x="36202" y="33558"/>
                  </a:lnTo>
                  <a:lnTo>
                    <a:pt x="31156" y="25108"/>
                  </a:lnTo>
                  <a:lnTo>
                    <a:pt x="27630" y="7873"/>
                  </a:lnTo>
                  <a:cubicBezTo>
                    <a:pt x="27357" y="6445"/>
                    <a:pt x="26567" y="5138"/>
                    <a:pt x="25442" y="4226"/>
                  </a:cubicBezTo>
                  <a:lnTo>
                    <a:pt x="25290" y="4104"/>
                  </a:lnTo>
                  <a:lnTo>
                    <a:pt x="1796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5550525" y="1833900"/>
              <a:ext cx="135275" cy="310075"/>
            </a:xfrm>
            <a:custGeom>
              <a:avLst/>
              <a:gdLst/>
              <a:ahLst/>
              <a:cxnLst/>
              <a:rect l="l" t="t" r="r" b="b"/>
              <a:pathLst>
                <a:path w="5411" h="12403" extrusionOk="0">
                  <a:moveTo>
                    <a:pt x="5411" y="1"/>
                  </a:moveTo>
                  <a:cubicBezTo>
                    <a:pt x="5320" y="153"/>
                    <a:pt x="5259" y="305"/>
                    <a:pt x="5168" y="487"/>
                  </a:cubicBezTo>
                  <a:lnTo>
                    <a:pt x="4560" y="1794"/>
                  </a:lnTo>
                  <a:cubicBezTo>
                    <a:pt x="4043" y="2919"/>
                    <a:pt x="3374" y="4438"/>
                    <a:pt x="2614" y="6171"/>
                  </a:cubicBezTo>
                  <a:cubicBezTo>
                    <a:pt x="1855" y="7873"/>
                    <a:pt x="1186" y="9423"/>
                    <a:pt x="699" y="10548"/>
                  </a:cubicBezTo>
                  <a:cubicBezTo>
                    <a:pt x="487" y="11125"/>
                    <a:pt x="304" y="11581"/>
                    <a:pt x="152" y="11885"/>
                  </a:cubicBezTo>
                  <a:cubicBezTo>
                    <a:pt x="92" y="12068"/>
                    <a:pt x="31" y="12220"/>
                    <a:pt x="0" y="12402"/>
                  </a:cubicBezTo>
                  <a:cubicBezTo>
                    <a:pt x="92" y="12250"/>
                    <a:pt x="183" y="12098"/>
                    <a:pt x="244" y="11916"/>
                  </a:cubicBezTo>
                  <a:cubicBezTo>
                    <a:pt x="396" y="11581"/>
                    <a:pt x="608" y="11125"/>
                    <a:pt x="851" y="10609"/>
                  </a:cubicBezTo>
                  <a:lnTo>
                    <a:pt x="2797" y="6232"/>
                  </a:lnTo>
                  <a:cubicBezTo>
                    <a:pt x="3557" y="4530"/>
                    <a:pt x="4195" y="2979"/>
                    <a:pt x="4681" y="1855"/>
                  </a:cubicBezTo>
                  <a:lnTo>
                    <a:pt x="5228" y="517"/>
                  </a:lnTo>
                  <a:cubicBezTo>
                    <a:pt x="5320" y="335"/>
                    <a:pt x="5380" y="183"/>
                    <a:pt x="54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5151575" y="1615825"/>
              <a:ext cx="660375" cy="894400"/>
            </a:xfrm>
            <a:custGeom>
              <a:avLst/>
              <a:gdLst/>
              <a:ahLst/>
              <a:cxnLst/>
              <a:rect l="l" t="t" r="r" b="b"/>
              <a:pathLst>
                <a:path w="26415" h="35776" extrusionOk="0">
                  <a:moveTo>
                    <a:pt x="4737" y="1"/>
                  </a:moveTo>
                  <a:cubicBezTo>
                    <a:pt x="4046" y="1"/>
                    <a:pt x="3374" y="153"/>
                    <a:pt x="2797" y="486"/>
                  </a:cubicBezTo>
                  <a:cubicBezTo>
                    <a:pt x="1156" y="1459"/>
                    <a:pt x="1" y="4195"/>
                    <a:pt x="669" y="6018"/>
                  </a:cubicBezTo>
                  <a:cubicBezTo>
                    <a:pt x="2098" y="10000"/>
                    <a:pt x="4834" y="19089"/>
                    <a:pt x="6171" y="22584"/>
                  </a:cubicBezTo>
                  <a:cubicBezTo>
                    <a:pt x="6596" y="23648"/>
                    <a:pt x="7265" y="24590"/>
                    <a:pt x="8177" y="25289"/>
                  </a:cubicBezTo>
                  <a:lnTo>
                    <a:pt x="22980" y="35776"/>
                  </a:lnTo>
                  <a:lnTo>
                    <a:pt x="26414" y="31338"/>
                  </a:lnTo>
                  <a:lnTo>
                    <a:pt x="15290" y="20608"/>
                  </a:lnTo>
                  <a:lnTo>
                    <a:pt x="9302" y="2888"/>
                  </a:lnTo>
                  <a:cubicBezTo>
                    <a:pt x="8678" y="1150"/>
                    <a:pt x="6634" y="1"/>
                    <a:pt x="473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5191850" y="1706250"/>
              <a:ext cx="623900" cy="807775"/>
            </a:xfrm>
            <a:custGeom>
              <a:avLst/>
              <a:gdLst/>
              <a:ahLst/>
              <a:cxnLst/>
              <a:rect l="l" t="t" r="r" b="b"/>
              <a:pathLst>
                <a:path w="24956" h="32311" extrusionOk="0">
                  <a:moveTo>
                    <a:pt x="7995" y="0"/>
                  </a:moveTo>
                  <a:cubicBezTo>
                    <a:pt x="7995" y="3"/>
                    <a:pt x="8026" y="95"/>
                    <a:pt x="8086" y="335"/>
                  </a:cubicBezTo>
                  <a:lnTo>
                    <a:pt x="8390" y="1246"/>
                  </a:lnTo>
                  <a:lnTo>
                    <a:pt x="9514" y="4712"/>
                  </a:lnTo>
                  <a:cubicBezTo>
                    <a:pt x="10518" y="7690"/>
                    <a:pt x="11946" y="11915"/>
                    <a:pt x="13648" y="17052"/>
                  </a:cubicBezTo>
                  <a:lnTo>
                    <a:pt x="13648" y="17083"/>
                  </a:lnTo>
                  <a:lnTo>
                    <a:pt x="24676" y="27717"/>
                  </a:lnTo>
                  <a:lnTo>
                    <a:pt x="22281" y="30852"/>
                  </a:lnTo>
                  <a:lnTo>
                    <a:pt x="21381" y="32041"/>
                  </a:lnTo>
                  <a:lnTo>
                    <a:pt x="10062" y="23922"/>
                  </a:lnTo>
                  <a:lnTo>
                    <a:pt x="7508" y="22067"/>
                  </a:lnTo>
                  <a:lnTo>
                    <a:pt x="6900" y="21611"/>
                  </a:lnTo>
                  <a:cubicBezTo>
                    <a:pt x="6688" y="21490"/>
                    <a:pt x="6505" y="21338"/>
                    <a:pt x="6323" y="21186"/>
                  </a:cubicBezTo>
                  <a:cubicBezTo>
                    <a:pt x="5958" y="20852"/>
                    <a:pt x="5654" y="20487"/>
                    <a:pt x="5381" y="20092"/>
                  </a:cubicBezTo>
                  <a:cubicBezTo>
                    <a:pt x="5137" y="19697"/>
                    <a:pt x="4925" y="19271"/>
                    <a:pt x="4773" y="18845"/>
                  </a:cubicBezTo>
                  <a:cubicBezTo>
                    <a:pt x="4621" y="18420"/>
                    <a:pt x="4438" y="17994"/>
                    <a:pt x="4286" y="17569"/>
                  </a:cubicBezTo>
                  <a:cubicBezTo>
                    <a:pt x="3982" y="16748"/>
                    <a:pt x="3678" y="15958"/>
                    <a:pt x="3405" y="15198"/>
                  </a:cubicBezTo>
                  <a:cubicBezTo>
                    <a:pt x="2280" y="12158"/>
                    <a:pt x="1460" y="9696"/>
                    <a:pt x="912" y="7994"/>
                  </a:cubicBezTo>
                  <a:cubicBezTo>
                    <a:pt x="639" y="7143"/>
                    <a:pt x="396" y="6474"/>
                    <a:pt x="244" y="6019"/>
                  </a:cubicBezTo>
                  <a:cubicBezTo>
                    <a:pt x="183" y="5806"/>
                    <a:pt x="122" y="5623"/>
                    <a:pt x="92" y="5502"/>
                  </a:cubicBezTo>
                  <a:cubicBezTo>
                    <a:pt x="32" y="5383"/>
                    <a:pt x="2" y="5322"/>
                    <a:pt x="1" y="5320"/>
                  </a:cubicBezTo>
                  <a:lnTo>
                    <a:pt x="1" y="5320"/>
                  </a:lnTo>
                  <a:cubicBezTo>
                    <a:pt x="31" y="5380"/>
                    <a:pt x="31" y="5441"/>
                    <a:pt x="61" y="5502"/>
                  </a:cubicBezTo>
                  <a:cubicBezTo>
                    <a:pt x="92" y="5654"/>
                    <a:pt x="153" y="5806"/>
                    <a:pt x="213" y="6019"/>
                  </a:cubicBezTo>
                  <a:cubicBezTo>
                    <a:pt x="365" y="6474"/>
                    <a:pt x="548" y="7143"/>
                    <a:pt x="821" y="7994"/>
                  </a:cubicBezTo>
                  <a:cubicBezTo>
                    <a:pt x="1368" y="9727"/>
                    <a:pt x="2189" y="12219"/>
                    <a:pt x="3253" y="15259"/>
                  </a:cubicBezTo>
                  <a:cubicBezTo>
                    <a:pt x="3526" y="16019"/>
                    <a:pt x="3830" y="16809"/>
                    <a:pt x="4134" y="17630"/>
                  </a:cubicBezTo>
                  <a:lnTo>
                    <a:pt x="4651" y="18906"/>
                  </a:lnTo>
                  <a:cubicBezTo>
                    <a:pt x="4803" y="19332"/>
                    <a:pt x="5016" y="19757"/>
                    <a:pt x="5259" y="20152"/>
                  </a:cubicBezTo>
                  <a:cubicBezTo>
                    <a:pt x="5533" y="20578"/>
                    <a:pt x="5837" y="20973"/>
                    <a:pt x="6201" y="21308"/>
                  </a:cubicBezTo>
                  <a:cubicBezTo>
                    <a:pt x="6384" y="21459"/>
                    <a:pt x="6596" y="21642"/>
                    <a:pt x="6779" y="21763"/>
                  </a:cubicBezTo>
                  <a:lnTo>
                    <a:pt x="7417" y="22219"/>
                  </a:lnTo>
                  <a:lnTo>
                    <a:pt x="9940" y="24043"/>
                  </a:lnTo>
                  <a:lnTo>
                    <a:pt x="21338" y="32250"/>
                  </a:lnTo>
                  <a:lnTo>
                    <a:pt x="21399" y="32311"/>
                  </a:lnTo>
                  <a:lnTo>
                    <a:pt x="21460" y="32220"/>
                  </a:lnTo>
                  <a:cubicBezTo>
                    <a:pt x="21764" y="31824"/>
                    <a:pt x="22098" y="31399"/>
                    <a:pt x="22433" y="30973"/>
                  </a:cubicBezTo>
                  <a:lnTo>
                    <a:pt x="24895" y="27782"/>
                  </a:lnTo>
                  <a:lnTo>
                    <a:pt x="24955" y="27691"/>
                  </a:lnTo>
                  <a:lnTo>
                    <a:pt x="24895" y="27630"/>
                  </a:lnTo>
                  <a:lnTo>
                    <a:pt x="13770" y="16931"/>
                  </a:lnTo>
                  <a:lnTo>
                    <a:pt x="13770" y="16961"/>
                  </a:lnTo>
                  <a:lnTo>
                    <a:pt x="9606" y="4651"/>
                  </a:lnTo>
                  <a:cubicBezTo>
                    <a:pt x="9089" y="3161"/>
                    <a:pt x="8694" y="2006"/>
                    <a:pt x="8420" y="1216"/>
                  </a:cubicBezTo>
                  <a:lnTo>
                    <a:pt x="8086" y="304"/>
                  </a:lnTo>
                  <a:cubicBezTo>
                    <a:pt x="8026" y="94"/>
                    <a:pt x="7995" y="3"/>
                    <a:pt x="7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5211600" y="1617125"/>
              <a:ext cx="144425" cy="35200"/>
            </a:xfrm>
            <a:custGeom>
              <a:avLst/>
              <a:gdLst/>
              <a:ahLst/>
              <a:cxnLst/>
              <a:rect l="l" t="t" r="r" b="b"/>
              <a:pathLst>
                <a:path w="5777" h="1408" extrusionOk="0">
                  <a:moveTo>
                    <a:pt x="2755" y="1"/>
                  </a:moveTo>
                  <a:cubicBezTo>
                    <a:pt x="2057" y="1"/>
                    <a:pt x="1358" y="177"/>
                    <a:pt x="730" y="526"/>
                  </a:cubicBezTo>
                  <a:cubicBezTo>
                    <a:pt x="457" y="678"/>
                    <a:pt x="214" y="860"/>
                    <a:pt x="1" y="1134"/>
                  </a:cubicBezTo>
                  <a:cubicBezTo>
                    <a:pt x="31" y="1134"/>
                    <a:pt x="305" y="921"/>
                    <a:pt x="791" y="647"/>
                  </a:cubicBezTo>
                  <a:cubicBezTo>
                    <a:pt x="1404" y="348"/>
                    <a:pt x="2060" y="201"/>
                    <a:pt x="2711" y="201"/>
                  </a:cubicBezTo>
                  <a:cubicBezTo>
                    <a:pt x="3514" y="201"/>
                    <a:pt x="4312" y="424"/>
                    <a:pt x="5016" y="860"/>
                  </a:cubicBezTo>
                  <a:cubicBezTo>
                    <a:pt x="5503" y="1164"/>
                    <a:pt x="5746" y="1407"/>
                    <a:pt x="5776" y="1407"/>
                  </a:cubicBezTo>
                  <a:cubicBezTo>
                    <a:pt x="5594" y="1134"/>
                    <a:pt x="5351" y="921"/>
                    <a:pt x="5107" y="738"/>
                  </a:cubicBezTo>
                  <a:cubicBezTo>
                    <a:pt x="4400" y="245"/>
                    <a:pt x="3578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5764800" y="2203400"/>
              <a:ext cx="73750" cy="21275"/>
            </a:xfrm>
            <a:custGeom>
              <a:avLst/>
              <a:gdLst/>
              <a:ahLst/>
              <a:cxnLst/>
              <a:rect l="l" t="t" r="r" b="b"/>
              <a:pathLst>
                <a:path w="2950" h="851" extrusionOk="0">
                  <a:moveTo>
                    <a:pt x="2174" y="1"/>
                  </a:moveTo>
                  <a:cubicBezTo>
                    <a:pt x="1916" y="1"/>
                    <a:pt x="1658" y="39"/>
                    <a:pt x="1399" y="114"/>
                  </a:cubicBezTo>
                  <a:cubicBezTo>
                    <a:pt x="852" y="206"/>
                    <a:pt x="366" y="449"/>
                    <a:pt x="1" y="844"/>
                  </a:cubicBezTo>
                  <a:cubicBezTo>
                    <a:pt x="3" y="848"/>
                    <a:pt x="8" y="850"/>
                    <a:pt x="15" y="850"/>
                  </a:cubicBezTo>
                  <a:cubicBezTo>
                    <a:pt x="114" y="850"/>
                    <a:pt x="667" y="497"/>
                    <a:pt x="1430" y="327"/>
                  </a:cubicBezTo>
                  <a:cubicBezTo>
                    <a:pt x="2250" y="114"/>
                    <a:pt x="2949" y="175"/>
                    <a:pt x="2949" y="114"/>
                  </a:cubicBezTo>
                  <a:cubicBezTo>
                    <a:pt x="2691" y="39"/>
                    <a:pt x="2433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5126500" y="1893175"/>
              <a:ext cx="90450" cy="25850"/>
            </a:xfrm>
            <a:custGeom>
              <a:avLst/>
              <a:gdLst/>
              <a:ahLst/>
              <a:cxnLst/>
              <a:rect l="l" t="t" r="r" b="b"/>
              <a:pathLst>
                <a:path w="3618" h="1034" extrusionOk="0">
                  <a:moveTo>
                    <a:pt x="3618" y="912"/>
                  </a:moveTo>
                  <a:cubicBezTo>
                    <a:pt x="3605" y="912"/>
                    <a:pt x="3591" y="914"/>
                    <a:pt x="3579" y="916"/>
                  </a:cubicBezTo>
                  <a:lnTo>
                    <a:pt x="3579" y="916"/>
                  </a:lnTo>
                  <a:cubicBezTo>
                    <a:pt x="3592" y="915"/>
                    <a:pt x="3605" y="914"/>
                    <a:pt x="3618" y="9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61" y="61"/>
                    <a:pt x="92" y="92"/>
                  </a:cubicBezTo>
                  <a:cubicBezTo>
                    <a:pt x="548" y="487"/>
                    <a:pt x="1095" y="760"/>
                    <a:pt x="1672" y="912"/>
                  </a:cubicBezTo>
                  <a:cubicBezTo>
                    <a:pt x="1976" y="993"/>
                    <a:pt x="2280" y="1034"/>
                    <a:pt x="2584" y="1034"/>
                  </a:cubicBezTo>
                  <a:cubicBezTo>
                    <a:pt x="2736" y="1034"/>
                    <a:pt x="2888" y="1024"/>
                    <a:pt x="3040" y="1004"/>
                  </a:cubicBezTo>
                  <a:cubicBezTo>
                    <a:pt x="3192" y="1004"/>
                    <a:pt x="3314" y="973"/>
                    <a:pt x="3466" y="943"/>
                  </a:cubicBezTo>
                  <a:cubicBezTo>
                    <a:pt x="3489" y="943"/>
                    <a:pt x="3532" y="924"/>
                    <a:pt x="3579" y="916"/>
                  </a:cubicBezTo>
                  <a:lnTo>
                    <a:pt x="3579" y="916"/>
                  </a:lnTo>
                  <a:cubicBezTo>
                    <a:pt x="3327" y="939"/>
                    <a:pt x="3076" y="952"/>
                    <a:pt x="2824" y="952"/>
                  </a:cubicBezTo>
                  <a:cubicBezTo>
                    <a:pt x="2451" y="952"/>
                    <a:pt x="2077" y="923"/>
                    <a:pt x="1703" y="852"/>
                  </a:cubicBezTo>
                  <a:cubicBezTo>
                    <a:pt x="1095" y="669"/>
                    <a:pt x="517" y="365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5110550" y="1975225"/>
              <a:ext cx="135275" cy="25125"/>
            </a:xfrm>
            <a:custGeom>
              <a:avLst/>
              <a:gdLst/>
              <a:ahLst/>
              <a:cxnLst/>
              <a:rect l="l" t="t" r="r" b="b"/>
              <a:pathLst>
                <a:path w="5411" h="1005" extrusionOk="0">
                  <a:moveTo>
                    <a:pt x="2095" y="0"/>
                  </a:moveTo>
                  <a:cubicBezTo>
                    <a:pt x="1672" y="0"/>
                    <a:pt x="1253" y="34"/>
                    <a:pt x="821" y="92"/>
                  </a:cubicBezTo>
                  <a:cubicBezTo>
                    <a:pt x="578" y="123"/>
                    <a:pt x="365" y="153"/>
                    <a:pt x="213" y="184"/>
                  </a:cubicBezTo>
                  <a:cubicBezTo>
                    <a:pt x="152" y="184"/>
                    <a:pt x="91" y="184"/>
                    <a:pt x="0" y="214"/>
                  </a:cubicBezTo>
                  <a:lnTo>
                    <a:pt x="213" y="214"/>
                  </a:lnTo>
                  <a:lnTo>
                    <a:pt x="821" y="153"/>
                  </a:lnTo>
                  <a:cubicBezTo>
                    <a:pt x="1234" y="116"/>
                    <a:pt x="1636" y="90"/>
                    <a:pt x="2040" y="90"/>
                  </a:cubicBezTo>
                  <a:cubicBezTo>
                    <a:pt x="2290" y="90"/>
                    <a:pt x="2541" y="100"/>
                    <a:pt x="2797" y="123"/>
                  </a:cubicBezTo>
                  <a:cubicBezTo>
                    <a:pt x="3465" y="153"/>
                    <a:pt x="4104" y="305"/>
                    <a:pt x="4681" y="609"/>
                  </a:cubicBezTo>
                  <a:cubicBezTo>
                    <a:pt x="4924" y="731"/>
                    <a:pt x="5168" y="852"/>
                    <a:pt x="5411" y="1004"/>
                  </a:cubicBezTo>
                  <a:cubicBezTo>
                    <a:pt x="5350" y="944"/>
                    <a:pt x="5289" y="883"/>
                    <a:pt x="5198" y="852"/>
                  </a:cubicBezTo>
                  <a:cubicBezTo>
                    <a:pt x="5046" y="731"/>
                    <a:pt x="4894" y="609"/>
                    <a:pt x="4712" y="518"/>
                  </a:cubicBezTo>
                  <a:cubicBezTo>
                    <a:pt x="4104" y="244"/>
                    <a:pt x="3465" y="62"/>
                    <a:pt x="2797" y="32"/>
                  </a:cubicBezTo>
                  <a:cubicBezTo>
                    <a:pt x="2560" y="10"/>
                    <a:pt x="2327" y="0"/>
                    <a:pt x="20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5197925" y="1856700"/>
              <a:ext cx="291075" cy="490150"/>
            </a:xfrm>
            <a:custGeom>
              <a:avLst/>
              <a:gdLst/>
              <a:ahLst/>
              <a:cxnLst/>
              <a:rect l="l" t="t" r="r" b="b"/>
              <a:pathLst>
                <a:path w="11643" h="19606" extrusionOk="0">
                  <a:moveTo>
                    <a:pt x="1" y="1"/>
                  </a:moveTo>
                  <a:cubicBezTo>
                    <a:pt x="1" y="1"/>
                    <a:pt x="366" y="5928"/>
                    <a:pt x="821" y="8694"/>
                  </a:cubicBezTo>
                  <a:cubicBezTo>
                    <a:pt x="1247" y="11429"/>
                    <a:pt x="2128" y="14226"/>
                    <a:pt x="4104" y="16201"/>
                  </a:cubicBezTo>
                  <a:cubicBezTo>
                    <a:pt x="6050" y="18147"/>
                    <a:pt x="8876" y="19059"/>
                    <a:pt x="11642" y="19606"/>
                  </a:cubicBezTo>
                  <a:cubicBezTo>
                    <a:pt x="10730" y="18937"/>
                    <a:pt x="9879" y="18268"/>
                    <a:pt x="9028" y="17539"/>
                  </a:cubicBezTo>
                  <a:cubicBezTo>
                    <a:pt x="7934" y="16627"/>
                    <a:pt x="6323" y="15745"/>
                    <a:pt x="5442" y="14621"/>
                  </a:cubicBezTo>
                  <a:cubicBezTo>
                    <a:pt x="3739" y="12463"/>
                    <a:pt x="3344" y="9727"/>
                    <a:pt x="2493" y="7113"/>
                  </a:cubicBezTo>
                  <a:cubicBezTo>
                    <a:pt x="1673" y="4712"/>
                    <a:pt x="791" y="2402"/>
                    <a:pt x="1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5245800" y="1912375"/>
              <a:ext cx="209750" cy="45725"/>
            </a:xfrm>
            <a:custGeom>
              <a:avLst/>
              <a:gdLst/>
              <a:ahLst/>
              <a:cxnLst/>
              <a:rect l="l" t="t" r="r" b="b"/>
              <a:pathLst>
                <a:path w="8390" h="1829" extrusionOk="0">
                  <a:moveTo>
                    <a:pt x="4442" y="1"/>
                  </a:moveTo>
                  <a:cubicBezTo>
                    <a:pt x="4292" y="1"/>
                    <a:pt x="4138" y="8"/>
                    <a:pt x="3983" y="23"/>
                  </a:cubicBezTo>
                  <a:cubicBezTo>
                    <a:pt x="2949" y="114"/>
                    <a:pt x="1916" y="448"/>
                    <a:pt x="1004" y="1026"/>
                  </a:cubicBezTo>
                  <a:cubicBezTo>
                    <a:pt x="639" y="1239"/>
                    <a:pt x="305" y="1512"/>
                    <a:pt x="1" y="1816"/>
                  </a:cubicBezTo>
                  <a:cubicBezTo>
                    <a:pt x="1" y="1825"/>
                    <a:pt x="3" y="1829"/>
                    <a:pt x="8" y="1829"/>
                  </a:cubicBezTo>
                  <a:cubicBezTo>
                    <a:pt x="18" y="1829"/>
                    <a:pt x="40" y="1807"/>
                    <a:pt x="61" y="1786"/>
                  </a:cubicBezTo>
                  <a:lnTo>
                    <a:pt x="274" y="1603"/>
                  </a:lnTo>
                  <a:cubicBezTo>
                    <a:pt x="517" y="1421"/>
                    <a:pt x="761" y="1239"/>
                    <a:pt x="1034" y="1056"/>
                  </a:cubicBezTo>
                  <a:cubicBezTo>
                    <a:pt x="1946" y="509"/>
                    <a:pt x="2949" y="205"/>
                    <a:pt x="4013" y="114"/>
                  </a:cubicBezTo>
                  <a:cubicBezTo>
                    <a:pt x="4175" y="98"/>
                    <a:pt x="4335" y="91"/>
                    <a:pt x="4492" y="91"/>
                  </a:cubicBezTo>
                  <a:cubicBezTo>
                    <a:pt x="5516" y="91"/>
                    <a:pt x="6432" y="388"/>
                    <a:pt x="7144" y="388"/>
                  </a:cubicBezTo>
                  <a:cubicBezTo>
                    <a:pt x="7448" y="388"/>
                    <a:pt x="7782" y="357"/>
                    <a:pt x="8086" y="236"/>
                  </a:cubicBezTo>
                  <a:cubicBezTo>
                    <a:pt x="8208" y="205"/>
                    <a:pt x="8299" y="144"/>
                    <a:pt x="8390" y="84"/>
                  </a:cubicBezTo>
                  <a:lnTo>
                    <a:pt x="8390" y="84"/>
                  </a:lnTo>
                  <a:cubicBezTo>
                    <a:pt x="8389" y="84"/>
                    <a:pt x="8297" y="145"/>
                    <a:pt x="8056" y="205"/>
                  </a:cubicBezTo>
                  <a:cubicBezTo>
                    <a:pt x="7830" y="280"/>
                    <a:pt x="7564" y="335"/>
                    <a:pt x="7308" y="335"/>
                  </a:cubicBezTo>
                  <a:cubicBezTo>
                    <a:pt x="7252" y="335"/>
                    <a:pt x="7198" y="332"/>
                    <a:pt x="7144" y="327"/>
                  </a:cubicBezTo>
                  <a:cubicBezTo>
                    <a:pt x="6426" y="327"/>
                    <a:pt x="5498" y="1"/>
                    <a:pt x="444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5229075" y="1843025"/>
              <a:ext cx="199125" cy="50175"/>
            </a:xfrm>
            <a:custGeom>
              <a:avLst/>
              <a:gdLst/>
              <a:ahLst/>
              <a:cxnLst/>
              <a:rect l="l" t="t" r="r" b="b"/>
              <a:pathLst>
                <a:path w="7965" h="2007" extrusionOk="0">
                  <a:moveTo>
                    <a:pt x="7965" y="0"/>
                  </a:moveTo>
                  <a:cubicBezTo>
                    <a:pt x="7934" y="0"/>
                    <a:pt x="7904" y="31"/>
                    <a:pt x="7873" y="31"/>
                  </a:cubicBezTo>
                  <a:lnTo>
                    <a:pt x="7661" y="152"/>
                  </a:lnTo>
                  <a:cubicBezTo>
                    <a:pt x="7604" y="190"/>
                    <a:pt x="7538" y="231"/>
                    <a:pt x="7464" y="274"/>
                  </a:cubicBezTo>
                  <a:lnTo>
                    <a:pt x="7464" y="274"/>
                  </a:lnTo>
                  <a:cubicBezTo>
                    <a:pt x="7535" y="240"/>
                    <a:pt x="7600" y="209"/>
                    <a:pt x="7661" y="183"/>
                  </a:cubicBezTo>
                  <a:lnTo>
                    <a:pt x="7873" y="92"/>
                  </a:lnTo>
                  <a:cubicBezTo>
                    <a:pt x="7934" y="0"/>
                    <a:pt x="7965" y="0"/>
                    <a:pt x="7965" y="0"/>
                  </a:cubicBezTo>
                  <a:close/>
                  <a:moveTo>
                    <a:pt x="7464" y="274"/>
                  </a:moveTo>
                  <a:lnTo>
                    <a:pt x="7464" y="274"/>
                  </a:lnTo>
                  <a:cubicBezTo>
                    <a:pt x="7285" y="360"/>
                    <a:pt x="7071" y="469"/>
                    <a:pt x="6810" y="578"/>
                  </a:cubicBezTo>
                  <a:cubicBezTo>
                    <a:pt x="5898" y="973"/>
                    <a:pt x="4925" y="1307"/>
                    <a:pt x="3922" y="1551"/>
                  </a:cubicBezTo>
                  <a:cubicBezTo>
                    <a:pt x="2949" y="1794"/>
                    <a:pt x="1946" y="1915"/>
                    <a:pt x="913" y="1976"/>
                  </a:cubicBezTo>
                  <a:cubicBezTo>
                    <a:pt x="548" y="2007"/>
                    <a:pt x="214" y="2007"/>
                    <a:pt x="1" y="2007"/>
                  </a:cubicBezTo>
                  <a:lnTo>
                    <a:pt x="913" y="2007"/>
                  </a:lnTo>
                  <a:cubicBezTo>
                    <a:pt x="2980" y="1946"/>
                    <a:pt x="4986" y="1459"/>
                    <a:pt x="6840" y="578"/>
                  </a:cubicBezTo>
                  <a:cubicBezTo>
                    <a:pt x="7091" y="473"/>
                    <a:pt x="7299" y="369"/>
                    <a:pt x="7464" y="27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5424375" y="1789825"/>
              <a:ext cx="214325" cy="130725"/>
            </a:xfrm>
            <a:custGeom>
              <a:avLst/>
              <a:gdLst/>
              <a:ahLst/>
              <a:cxnLst/>
              <a:rect l="l" t="t" r="r" b="b"/>
              <a:pathLst>
                <a:path w="8573" h="5229" extrusionOk="0">
                  <a:moveTo>
                    <a:pt x="92" y="1"/>
                  </a:moveTo>
                  <a:cubicBezTo>
                    <a:pt x="92" y="1"/>
                    <a:pt x="91" y="1"/>
                    <a:pt x="91" y="1"/>
                  </a:cubicBezTo>
                  <a:lnTo>
                    <a:pt x="91" y="1"/>
                  </a:lnTo>
                  <a:cubicBezTo>
                    <a:pt x="93" y="1"/>
                    <a:pt x="94" y="1"/>
                    <a:pt x="95" y="1"/>
                  </a:cubicBezTo>
                  <a:lnTo>
                    <a:pt x="95" y="1"/>
                  </a:lnTo>
                  <a:lnTo>
                    <a:pt x="92" y="1"/>
                  </a:lnTo>
                  <a:close/>
                  <a:moveTo>
                    <a:pt x="1" y="1"/>
                  </a:moveTo>
                  <a:cubicBezTo>
                    <a:pt x="16" y="16"/>
                    <a:pt x="31" y="24"/>
                    <a:pt x="46" y="24"/>
                  </a:cubicBezTo>
                  <a:cubicBezTo>
                    <a:pt x="61" y="24"/>
                    <a:pt x="76" y="16"/>
                    <a:pt x="91" y="1"/>
                  </a:cubicBezTo>
                  <a:lnTo>
                    <a:pt x="91" y="1"/>
                  </a:lnTo>
                  <a:cubicBezTo>
                    <a:pt x="61" y="1"/>
                    <a:pt x="31" y="1"/>
                    <a:pt x="1" y="1"/>
                  </a:cubicBezTo>
                  <a:close/>
                  <a:moveTo>
                    <a:pt x="95" y="1"/>
                  </a:moveTo>
                  <a:lnTo>
                    <a:pt x="396" y="62"/>
                  </a:lnTo>
                  <a:cubicBezTo>
                    <a:pt x="1976" y="213"/>
                    <a:pt x="3496" y="852"/>
                    <a:pt x="4742" y="1824"/>
                  </a:cubicBezTo>
                  <a:cubicBezTo>
                    <a:pt x="5867" y="2736"/>
                    <a:pt x="6536" y="3891"/>
                    <a:pt x="7235" y="4499"/>
                  </a:cubicBezTo>
                  <a:cubicBezTo>
                    <a:pt x="7508" y="4742"/>
                    <a:pt x="7843" y="4955"/>
                    <a:pt x="8177" y="5107"/>
                  </a:cubicBezTo>
                  <a:cubicBezTo>
                    <a:pt x="8268" y="5138"/>
                    <a:pt x="8359" y="5168"/>
                    <a:pt x="8451" y="5198"/>
                  </a:cubicBezTo>
                  <a:lnTo>
                    <a:pt x="8496" y="5210"/>
                  </a:lnTo>
                  <a:lnTo>
                    <a:pt x="8496" y="5210"/>
                  </a:lnTo>
                  <a:cubicBezTo>
                    <a:pt x="8431" y="5192"/>
                    <a:pt x="8329" y="5159"/>
                    <a:pt x="8208" y="5107"/>
                  </a:cubicBezTo>
                  <a:cubicBezTo>
                    <a:pt x="7873" y="4955"/>
                    <a:pt x="7569" y="4742"/>
                    <a:pt x="7296" y="4469"/>
                  </a:cubicBezTo>
                  <a:cubicBezTo>
                    <a:pt x="6901" y="4104"/>
                    <a:pt x="6536" y="3679"/>
                    <a:pt x="6201" y="3253"/>
                  </a:cubicBezTo>
                  <a:cubicBezTo>
                    <a:pt x="5806" y="2706"/>
                    <a:pt x="5320" y="2220"/>
                    <a:pt x="4803" y="1794"/>
                  </a:cubicBezTo>
                  <a:cubicBezTo>
                    <a:pt x="3831" y="1034"/>
                    <a:pt x="2706" y="487"/>
                    <a:pt x="1520" y="183"/>
                  </a:cubicBezTo>
                  <a:cubicBezTo>
                    <a:pt x="1064" y="69"/>
                    <a:pt x="580" y="8"/>
                    <a:pt x="95" y="1"/>
                  </a:cubicBezTo>
                  <a:close/>
                  <a:moveTo>
                    <a:pt x="8496" y="5210"/>
                  </a:moveTo>
                  <a:lnTo>
                    <a:pt x="8496" y="5210"/>
                  </a:lnTo>
                  <a:cubicBezTo>
                    <a:pt x="8544" y="5223"/>
                    <a:pt x="8572" y="5229"/>
                    <a:pt x="8572" y="5229"/>
                  </a:cubicBezTo>
                  <a:lnTo>
                    <a:pt x="8496" y="52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5448700" y="1880625"/>
              <a:ext cx="178600" cy="85525"/>
            </a:xfrm>
            <a:custGeom>
              <a:avLst/>
              <a:gdLst/>
              <a:ahLst/>
              <a:cxnLst/>
              <a:rect l="l" t="t" r="r" b="b"/>
              <a:pathLst>
                <a:path w="7144" h="3421" extrusionOk="0">
                  <a:moveTo>
                    <a:pt x="1873" y="1"/>
                  </a:moveTo>
                  <a:cubicBezTo>
                    <a:pt x="1649" y="1"/>
                    <a:pt x="1429" y="16"/>
                    <a:pt x="1216" y="47"/>
                  </a:cubicBezTo>
                  <a:cubicBezTo>
                    <a:pt x="821" y="77"/>
                    <a:pt x="517" y="138"/>
                    <a:pt x="335" y="168"/>
                  </a:cubicBezTo>
                  <a:lnTo>
                    <a:pt x="92" y="229"/>
                  </a:lnTo>
                  <a:cubicBezTo>
                    <a:pt x="61" y="229"/>
                    <a:pt x="31" y="229"/>
                    <a:pt x="0" y="259"/>
                  </a:cubicBezTo>
                  <a:lnTo>
                    <a:pt x="92" y="259"/>
                  </a:lnTo>
                  <a:lnTo>
                    <a:pt x="335" y="229"/>
                  </a:lnTo>
                  <a:cubicBezTo>
                    <a:pt x="547" y="199"/>
                    <a:pt x="851" y="138"/>
                    <a:pt x="1216" y="107"/>
                  </a:cubicBezTo>
                  <a:cubicBezTo>
                    <a:pt x="1405" y="95"/>
                    <a:pt x="1589" y="87"/>
                    <a:pt x="1769" y="87"/>
                  </a:cubicBezTo>
                  <a:cubicBezTo>
                    <a:pt x="2025" y="87"/>
                    <a:pt x="2274" y="102"/>
                    <a:pt x="2523" y="138"/>
                  </a:cubicBezTo>
                  <a:cubicBezTo>
                    <a:pt x="3070" y="199"/>
                    <a:pt x="3587" y="411"/>
                    <a:pt x="3982" y="776"/>
                  </a:cubicBezTo>
                  <a:cubicBezTo>
                    <a:pt x="4408" y="1110"/>
                    <a:pt x="4803" y="1475"/>
                    <a:pt x="5137" y="1901"/>
                  </a:cubicBezTo>
                  <a:cubicBezTo>
                    <a:pt x="5411" y="2235"/>
                    <a:pt x="5745" y="2569"/>
                    <a:pt x="6079" y="2843"/>
                  </a:cubicBezTo>
                  <a:cubicBezTo>
                    <a:pt x="6292" y="3056"/>
                    <a:pt x="6566" y="3208"/>
                    <a:pt x="6839" y="3329"/>
                  </a:cubicBezTo>
                  <a:cubicBezTo>
                    <a:pt x="6931" y="3360"/>
                    <a:pt x="7052" y="3390"/>
                    <a:pt x="7143" y="3420"/>
                  </a:cubicBezTo>
                  <a:cubicBezTo>
                    <a:pt x="7143" y="3420"/>
                    <a:pt x="7052" y="3360"/>
                    <a:pt x="6870" y="3299"/>
                  </a:cubicBezTo>
                  <a:cubicBezTo>
                    <a:pt x="6596" y="3177"/>
                    <a:pt x="6353" y="2995"/>
                    <a:pt x="6110" y="2813"/>
                  </a:cubicBezTo>
                  <a:cubicBezTo>
                    <a:pt x="5776" y="2509"/>
                    <a:pt x="5472" y="2205"/>
                    <a:pt x="5198" y="1870"/>
                  </a:cubicBezTo>
                  <a:cubicBezTo>
                    <a:pt x="4864" y="1414"/>
                    <a:pt x="4469" y="1050"/>
                    <a:pt x="4073" y="685"/>
                  </a:cubicBezTo>
                  <a:cubicBezTo>
                    <a:pt x="3617" y="351"/>
                    <a:pt x="3101" y="107"/>
                    <a:pt x="2554" y="47"/>
                  </a:cubicBezTo>
                  <a:cubicBezTo>
                    <a:pt x="2326" y="16"/>
                    <a:pt x="2098" y="1"/>
                    <a:pt x="18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5633350" y="1932400"/>
              <a:ext cx="139850" cy="28500"/>
            </a:xfrm>
            <a:custGeom>
              <a:avLst/>
              <a:gdLst/>
              <a:ahLst/>
              <a:cxnLst/>
              <a:rect l="l" t="t" r="r" b="b"/>
              <a:pathLst>
                <a:path w="5594" h="1140" extrusionOk="0">
                  <a:moveTo>
                    <a:pt x="5307" y="53"/>
                  </a:moveTo>
                  <a:lnTo>
                    <a:pt x="5307" y="53"/>
                  </a:lnTo>
                  <a:cubicBezTo>
                    <a:pt x="5331" y="59"/>
                    <a:pt x="5356" y="66"/>
                    <a:pt x="5381" y="73"/>
                  </a:cubicBezTo>
                  <a:cubicBezTo>
                    <a:pt x="5441" y="73"/>
                    <a:pt x="5502" y="103"/>
                    <a:pt x="5593" y="103"/>
                  </a:cubicBezTo>
                  <a:cubicBezTo>
                    <a:pt x="5501" y="83"/>
                    <a:pt x="5404" y="66"/>
                    <a:pt x="5307" y="53"/>
                  </a:cubicBezTo>
                  <a:close/>
                  <a:moveTo>
                    <a:pt x="0" y="802"/>
                  </a:moveTo>
                  <a:cubicBezTo>
                    <a:pt x="16" y="812"/>
                    <a:pt x="31" y="821"/>
                    <a:pt x="46" y="830"/>
                  </a:cubicBezTo>
                  <a:lnTo>
                    <a:pt x="46" y="830"/>
                  </a:lnTo>
                  <a:cubicBezTo>
                    <a:pt x="31" y="820"/>
                    <a:pt x="16" y="810"/>
                    <a:pt x="0" y="802"/>
                  </a:cubicBezTo>
                  <a:close/>
                  <a:moveTo>
                    <a:pt x="4913" y="0"/>
                  </a:moveTo>
                  <a:cubicBezTo>
                    <a:pt x="4856" y="0"/>
                    <a:pt x="4799" y="4"/>
                    <a:pt x="4742" y="12"/>
                  </a:cubicBezTo>
                  <a:cubicBezTo>
                    <a:pt x="4438" y="12"/>
                    <a:pt x="4134" y="73"/>
                    <a:pt x="3830" y="194"/>
                  </a:cubicBezTo>
                  <a:cubicBezTo>
                    <a:pt x="3496" y="316"/>
                    <a:pt x="3162" y="468"/>
                    <a:pt x="2767" y="620"/>
                  </a:cubicBezTo>
                  <a:cubicBezTo>
                    <a:pt x="2432" y="802"/>
                    <a:pt x="2067" y="924"/>
                    <a:pt x="1703" y="1015"/>
                  </a:cubicBezTo>
                  <a:cubicBezTo>
                    <a:pt x="1480" y="1060"/>
                    <a:pt x="1258" y="1088"/>
                    <a:pt x="1035" y="1088"/>
                  </a:cubicBezTo>
                  <a:cubicBezTo>
                    <a:pt x="954" y="1088"/>
                    <a:pt x="872" y="1084"/>
                    <a:pt x="791" y="1076"/>
                  </a:cubicBezTo>
                  <a:cubicBezTo>
                    <a:pt x="534" y="1047"/>
                    <a:pt x="278" y="966"/>
                    <a:pt x="46" y="830"/>
                  </a:cubicBezTo>
                  <a:lnTo>
                    <a:pt x="46" y="830"/>
                  </a:lnTo>
                  <a:cubicBezTo>
                    <a:pt x="92" y="861"/>
                    <a:pt x="137" y="901"/>
                    <a:pt x="183" y="924"/>
                  </a:cubicBezTo>
                  <a:cubicBezTo>
                    <a:pt x="365" y="1015"/>
                    <a:pt x="578" y="1076"/>
                    <a:pt x="791" y="1106"/>
                  </a:cubicBezTo>
                  <a:cubicBezTo>
                    <a:pt x="907" y="1130"/>
                    <a:pt x="1023" y="1139"/>
                    <a:pt x="1139" y="1139"/>
                  </a:cubicBezTo>
                  <a:cubicBezTo>
                    <a:pt x="1327" y="1139"/>
                    <a:pt x="1515" y="1114"/>
                    <a:pt x="1703" y="1076"/>
                  </a:cubicBezTo>
                  <a:cubicBezTo>
                    <a:pt x="2098" y="985"/>
                    <a:pt x="2432" y="833"/>
                    <a:pt x="2797" y="681"/>
                  </a:cubicBezTo>
                  <a:cubicBezTo>
                    <a:pt x="3162" y="529"/>
                    <a:pt x="3526" y="346"/>
                    <a:pt x="3830" y="225"/>
                  </a:cubicBezTo>
                  <a:cubicBezTo>
                    <a:pt x="4134" y="134"/>
                    <a:pt x="4438" y="73"/>
                    <a:pt x="4742" y="42"/>
                  </a:cubicBezTo>
                  <a:cubicBezTo>
                    <a:pt x="4816" y="34"/>
                    <a:pt x="4891" y="31"/>
                    <a:pt x="4968" y="31"/>
                  </a:cubicBezTo>
                  <a:cubicBezTo>
                    <a:pt x="5080" y="31"/>
                    <a:pt x="5194" y="39"/>
                    <a:pt x="5307" y="53"/>
                  </a:cubicBezTo>
                  <a:lnTo>
                    <a:pt x="5307" y="53"/>
                  </a:lnTo>
                  <a:cubicBezTo>
                    <a:pt x="5176" y="20"/>
                    <a:pt x="5044" y="0"/>
                    <a:pt x="49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5609800" y="1976000"/>
              <a:ext cx="177825" cy="54175"/>
            </a:xfrm>
            <a:custGeom>
              <a:avLst/>
              <a:gdLst/>
              <a:ahLst/>
              <a:cxnLst/>
              <a:rect l="l" t="t" r="r" b="b"/>
              <a:pathLst>
                <a:path w="7113" h="2167" extrusionOk="0">
                  <a:moveTo>
                    <a:pt x="6079" y="1"/>
                  </a:moveTo>
                  <a:cubicBezTo>
                    <a:pt x="5654" y="1"/>
                    <a:pt x="5259" y="61"/>
                    <a:pt x="4864" y="213"/>
                  </a:cubicBezTo>
                  <a:cubicBezTo>
                    <a:pt x="4377" y="426"/>
                    <a:pt x="3952" y="669"/>
                    <a:pt x="3557" y="973"/>
                  </a:cubicBezTo>
                  <a:cubicBezTo>
                    <a:pt x="3131" y="1277"/>
                    <a:pt x="2705" y="1551"/>
                    <a:pt x="2280" y="1764"/>
                  </a:cubicBezTo>
                  <a:cubicBezTo>
                    <a:pt x="1915" y="1946"/>
                    <a:pt x="1520" y="2068"/>
                    <a:pt x="1094" y="2098"/>
                  </a:cubicBezTo>
                  <a:cubicBezTo>
                    <a:pt x="1035" y="2103"/>
                    <a:pt x="975" y="2105"/>
                    <a:pt x="915" y="2105"/>
                  </a:cubicBezTo>
                  <a:cubicBezTo>
                    <a:pt x="603" y="2105"/>
                    <a:pt x="280" y="2038"/>
                    <a:pt x="0" y="1885"/>
                  </a:cubicBezTo>
                  <a:lnTo>
                    <a:pt x="0" y="1885"/>
                  </a:lnTo>
                  <a:cubicBezTo>
                    <a:pt x="91" y="1946"/>
                    <a:pt x="183" y="2007"/>
                    <a:pt x="274" y="2037"/>
                  </a:cubicBezTo>
                  <a:cubicBezTo>
                    <a:pt x="499" y="2112"/>
                    <a:pt x="724" y="2167"/>
                    <a:pt x="949" y="2167"/>
                  </a:cubicBezTo>
                  <a:cubicBezTo>
                    <a:pt x="998" y="2167"/>
                    <a:pt x="1046" y="2164"/>
                    <a:pt x="1094" y="2159"/>
                  </a:cubicBezTo>
                  <a:cubicBezTo>
                    <a:pt x="1520" y="2128"/>
                    <a:pt x="1915" y="2037"/>
                    <a:pt x="2310" y="1855"/>
                  </a:cubicBezTo>
                  <a:cubicBezTo>
                    <a:pt x="2736" y="1612"/>
                    <a:pt x="3192" y="1338"/>
                    <a:pt x="3587" y="1034"/>
                  </a:cubicBezTo>
                  <a:cubicBezTo>
                    <a:pt x="3982" y="730"/>
                    <a:pt x="4438" y="487"/>
                    <a:pt x="4894" y="274"/>
                  </a:cubicBezTo>
                  <a:cubicBezTo>
                    <a:pt x="5259" y="122"/>
                    <a:pt x="5654" y="61"/>
                    <a:pt x="6079" y="61"/>
                  </a:cubicBezTo>
                  <a:cubicBezTo>
                    <a:pt x="6444" y="92"/>
                    <a:pt x="6809" y="213"/>
                    <a:pt x="7113" y="426"/>
                  </a:cubicBezTo>
                  <a:cubicBezTo>
                    <a:pt x="7052" y="365"/>
                    <a:pt x="6961" y="305"/>
                    <a:pt x="6870" y="244"/>
                  </a:cubicBezTo>
                  <a:cubicBezTo>
                    <a:pt x="6626" y="92"/>
                    <a:pt x="6353" y="31"/>
                    <a:pt x="60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608275" y="1897725"/>
              <a:ext cx="47900" cy="242450"/>
            </a:xfrm>
            <a:custGeom>
              <a:avLst/>
              <a:gdLst/>
              <a:ahLst/>
              <a:cxnLst/>
              <a:rect l="l" t="t" r="r" b="b"/>
              <a:pathLst>
                <a:path w="1916" h="9698" extrusionOk="0">
                  <a:moveTo>
                    <a:pt x="1915" y="1"/>
                  </a:moveTo>
                  <a:lnTo>
                    <a:pt x="1915" y="1"/>
                  </a:lnTo>
                  <a:cubicBezTo>
                    <a:pt x="1642" y="1126"/>
                    <a:pt x="943" y="2098"/>
                    <a:pt x="517" y="3162"/>
                  </a:cubicBezTo>
                  <a:cubicBezTo>
                    <a:pt x="304" y="3679"/>
                    <a:pt x="0" y="4621"/>
                    <a:pt x="0" y="4621"/>
                  </a:cubicBezTo>
                  <a:lnTo>
                    <a:pt x="852" y="9606"/>
                  </a:lnTo>
                  <a:lnTo>
                    <a:pt x="882" y="9697"/>
                  </a:lnTo>
                  <a:cubicBezTo>
                    <a:pt x="1642" y="6566"/>
                    <a:pt x="1794" y="3223"/>
                    <a:pt x="1915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5438050" y="1225225"/>
              <a:ext cx="66900" cy="145925"/>
            </a:xfrm>
            <a:custGeom>
              <a:avLst/>
              <a:gdLst/>
              <a:ahLst/>
              <a:cxnLst/>
              <a:rect l="l" t="t" r="r" b="b"/>
              <a:pathLst>
                <a:path w="2676" h="5837" extrusionOk="0">
                  <a:moveTo>
                    <a:pt x="2676" y="1"/>
                  </a:moveTo>
                  <a:lnTo>
                    <a:pt x="2638" y="172"/>
                  </a:lnTo>
                  <a:lnTo>
                    <a:pt x="2638" y="172"/>
                  </a:lnTo>
                  <a:cubicBezTo>
                    <a:pt x="2654" y="116"/>
                    <a:pt x="2666" y="59"/>
                    <a:pt x="2676" y="1"/>
                  </a:cubicBezTo>
                  <a:close/>
                  <a:moveTo>
                    <a:pt x="2638" y="172"/>
                  </a:moveTo>
                  <a:cubicBezTo>
                    <a:pt x="2497" y="673"/>
                    <a:pt x="2104" y="1083"/>
                    <a:pt x="1612" y="1247"/>
                  </a:cubicBezTo>
                  <a:cubicBezTo>
                    <a:pt x="1308" y="1338"/>
                    <a:pt x="943" y="1338"/>
                    <a:pt x="639" y="1460"/>
                  </a:cubicBezTo>
                  <a:cubicBezTo>
                    <a:pt x="335" y="1551"/>
                    <a:pt x="92" y="1855"/>
                    <a:pt x="122" y="2220"/>
                  </a:cubicBezTo>
                  <a:cubicBezTo>
                    <a:pt x="183" y="2463"/>
                    <a:pt x="396" y="2615"/>
                    <a:pt x="578" y="2767"/>
                  </a:cubicBezTo>
                  <a:cubicBezTo>
                    <a:pt x="761" y="2919"/>
                    <a:pt x="943" y="3192"/>
                    <a:pt x="821" y="3405"/>
                  </a:cubicBezTo>
                  <a:cubicBezTo>
                    <a:pt x="730" y="3618"/>
                    <a:pt x="366" y="3679"/>
                    <a:pt x="183" y="3891"/>
                  </a:cubicBezTo>
                  <a:cubicBezTo>
                    <a:pt x="1" y="4104"/>
                    <a:pt x="31" y="4439"/>
                    <a:pt x="214" y="4651"/>
                  </a:cubicBezTo>
                  <a:cubicBezTo>
                    <a:pt x="426" y="4864"/>
                    <a:pt x="639" y="5046"/>
                    <a:pt x="882" y="5198"/>
                  </a:cubicBezTo>
                  <a:cubicBezTo>
                    <a:pt x="1156" y="5320"/>
                    <a:pt x="1338" y="5563"/>
                    <a:pt x="1399" y="5837"/>
                  </a:cubicBezTo>
                  <a:lnTo>
                    <a:pt x="2638" y="1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5469225" y="1140325"/>
              <a:ext cx="338175" cy="290100"/>
            </a:xfrm>
            <a:custGeom>
              <a:avLst/>
              <a:gdLst/>
              <a:ahLst/>
              <a:cxnLst/>
              <a:rect l="l" t="t" r="r" b="b"/>
              <a:pathLst>
                <a:path w="13527" h="11604" extrusionOk="0">
                  <a:moveTo>
                    <a:pt x="6136" y="0"/>
                  </a:moveTo>
                  <a:cubicBezTo>
                    <a:pt x="5996" y="0"/>
                    <a:pt x="5866" y="38"/>
                    <a:pt x="5775" y="144"/>
                  </a:cubicBezTo>
                  <a:cubicBezTo>
                    <a:pt x="5623" y="357"/>
                    <a:pt x="5623" y="631"/>
                    <a:pt x="5806" y="813"/>
                  </a:cubicBezTo>
                  <a:cubicBezTo>
                    <a:pt x="5893" y="901"/>
                    <a:pt x="5988" y="974"/>
                    <a:pt x="6089" y="1037"/>
                  </a:cubicBezTo>
                  <a:lnTo>
                    <a:pt x="6089" y="1037"/>
                  </a:lnTo>
                  <a:cubicBezTo>
                    <a:pt x="5430" y="743"/>
                    <a:pt x="4728" y="565"/>
                    <a:pt x="3982" y="540"/>
                  </a:cubicBezTo>
                  <a:cubicBezTo>
                    <a:pt x="3936" y="535"/>
                    <a:pt x="3890" y="532"/>
                    <a:pt x="3843" y="532"/>
                  </a:cubicBezTo>
                  <a:cubicBezTo>
                    <a:pt x="3608" y="532"/>
                    <a:pt x="3359" y="595"/>
                    <a:pt x="3131" y="722"/>
                  </a:cubicBezTo>
                  <a:cubicBezTo>
                    <a:pt x="2857" y="874"/>
                    <a:pt x="2736" y="1178"/>
                    <a:pt x="2796" y="1482"/>
                  </a:cubicBezTo>
                  <a:cubicBezTo>
                    <a:pt x="2824" y="1575"/>
                    <a:pt x="2880" y="1650"/>
                    <a:pt x="2952" y="1706"/>
                  </a:cubicBezTo>
                  <a:lnTo>
                    <a:pt x="2952" y="1706"/>
                  </a:lnTo>
                  <a:cubicBezTo>
                    <a:pt x="2329" y="1733"/>
                    <a:pt x="1728" y="1916"/>
                    <a:pt x="1216" y="2242"/>
                  </a:cubicBezTo>
                  <a:cubicBezTo>
                    <a:pt x="730" y="2576"/>
                    <a:pt x="274" y="3093"/>
                    <a:pt x="395" y="3670"/>
                  </a:cubicBezTo>
                  <a:cubicBezTo>
                    <a:pt x="517" y="3974"/>
                    <a:pt x="669" y="4309"/>
                    <a:pt x="821" y="4582"/>
                  </a:cubicBezTo>
                  <a:cubicBezTo>
                    <a:pt x="1033" y="5190"/>
                    <a:pt x="730" y="5828"/>
                    <a:pt x="517" y="6406"/>
                  </a:cubicBezTo>
                  <a:cubicBezTo>
                    <a:pt x="122" y="7287"/>
                    <a:pt x="0" y="8260"/>
                    <a:pt x="122" y="9233"/>
                  </a:cubicBezTo>
                  <a:cubicBezTo>
                    <a:pt x="243" y="10205"/>
                    <a:pt x="821" y="11087"/>
                    <a:pt x="1641" y="11604"/>
                  </a:cubicBezTo>
                  <a:lnTo>
                    <a:pt x="12675" y="8321"/>
                  </a:lnTo>
                  <a:cubicBezTo>
                    <a:pt x="13526" y="6558"/>
                    <a:pt x="12918" y="4339"/>
                    <a:pt x="11611" y="2880"/>
                  </a:cubicBezTo>
                  <a:cubicBezTo>
                    <a:pt x="10304" y="1421"/>
                    <a:pt x="8420" y="600"/>
                    <a:pt x="6565" y="84"/>
                  </a:cubicBezTo>
                  <a:cubicBezTo>
                    <a:pt x="6429" y="38"/>
                    <a:pt x="6277" y="0"/>
                    <a:pt x="6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5411450" y="1200550"/>
              <a:ext cx="390625" cy="523400"/>
            </a:xfrm>
            <a:custGeom>
              <a:avLst/>
              <a:gdLst/>
              <a:ahLst/>
              <a:cxnLst/>
              <a:rect l="l" t="t" r="r" b="b"/>
              <a:pathLst>
                <a:path w="15625" h="20936" extrusionOk="0">
                  <a:moveTo>
                    <a:pt x="9519" y="1"/>
                  </a:moveTo>
                  <a:cubicBezTo>
                    <a:pt x="7054" y="1"/>
                    <a:pt x="4782" y="1640"/>
                    <a:pt x="4104" y="4149"/>
                  </a:cubicBezTo>
                  <a:lnTo>
                    <a:pt x="609" y="15942"/>
                  </a:lnTo>
                  <a:cubicBezTo>
                    <a:pt x="1" y="18040"/>
                    <a:pt x="1217" y="20228"/>
                    <a:pt x="3344" y="20806"/>
                  </a:cubicBezTo>
                  <a:cubicBezTo>
                    <a:pt x="3680" y="20893"/>
                    <a:pt x="4017" y="20936"/>
                    <a:pt x="4349" y="20936"/>
                  </a:cubicBezTo>
                  <a:cubicBezTo>
                    <a:pt x="5973" y="20936"/>
                    <a:pt x="7470" y="19928"/>
                    <a:pt x="8025" y="18313"/>
                  </a:cubicBezTo>
                  <a:lnTo>
                    <a:pt x="8755" y="16216"/>
                  </a:lnTo>
                  <a:cubicBezTo>
                    <a:pt x="8755" y="16216"/>
                    <a:pt x="9008" y="16265"/>
                    <a:pt x="9393" y="16265"/>
                  </a:cubicBezTo>
                  <a:cubicBezTo>
                    <a:pt x="10334" y="16265"/>
                    <a:pt x="12064" y="15974"/>
                    <a:pt x="12798" y="13967"/>
                  </a:cubicBezTo>
                  <a:cubicBezTo>
                    <a:pt x="13314" y="12599"/>
                    <a:pt x="14165" y="9711"/>
                    <a:pt x="14864" y="7097"/>
                  </a:cubicBezTo>
                  <a:cubicBezTo>
                    <a:pt x="15624" y="4271"/>
                    <a:pt x="14105" y="1322"/>
                    <a:pt x="11369" y="319"/>
                  </a:cubicBezTo>
                  <a:lnTo>
                    <a:pt x="11095" y="228"/>
                  </a:lnTo>
                  <a:cubicBezTo>
                    <a:pt x="10570" y="74"/>
                    <a:pt x="10040" y="1"/>
                    <a:pt x="951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5548250" y="1545150"/>
              <a:ext cx="82850" cy="78300"/>
            </a:xfrm>
            <a:custGeom>
              <a:avLst/>
              <a:gdLst/>
              <a:ahLst/>
              <a:cxnLst/>
              <a:rect l="l" t="t" r="r" b="b"/>
              <a:pathLst>
                <a:path w="3314" h="3132" extrusionOk="0">
                  <a:moveTo>
                    <a:pt x="0" y="0"/>
                  </a:moveTo>
                  <a:cubicBezTo>
                    <a:pt x="0" y="1"/>
                    <a:pt x="122" y="2371"/>
                    <a:pt x="3040" y="3131"/>
                  </a:cubicBezTo>
                  <a:lnTo>
                    <a:pt x="3313" y="2402"/>
                  </a:lnTo>
                  <a:cubicBezTo>
                    <a:pt x="1976" y="1946"/>
                    <a:pt x="821" y="109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5488200" y="1192750"/>
              <a:ext cx="129225" cy="204800"/>
            </a:xfrm>
            <a:custGeom>
              <a:avLst/>
              <a:gdLst/>
              <a:ahLst/>
              <a:cxnLst/>
              <a:rect l="l" t="t" r="r" b="b"/>
              <a:pathLst>
                <a:path w="5169" h="8192" extrusionOk="0">
                  <a:moveTo>
                    <a:pt x="3523" y="0"/>
                  </a:moveTo>
                  <a:cubicBezTo>
                    <a:pt x="3246" y="0"/>
                    <a:pt x="2949" y="69"/>
                    <a:pt x="2676" y="145"/>
                  </a:cubicBezTo>
                  <a:cubicBezTo>
                    <a:pt x="2098" y="297"/>
                    <a:pt x="1673" y="722"/>
                    <a:pt x="1460" y="1269"/>
                  </a:cubicBezTo>
                  <a:cubicBezTo>
                    <a:pt x="700" y="3336"/>
                    <a:pt x="639" y="5251"/>
                    <a:pt x="62" y="7257"/>
                  </a:cubicBezTo>
                  <a:cubicBezTo>
                    <a:pt x="31" y="7379"/>
                    <a:pt x="1" y="7531"/>
                    <a:pt x="31" y="7683"/>
                  </a:cubicBezTo>
                  <a:cubicBezTo>
                    <a:pt x="153" y="8017"/>
                    <a:pt x="518" y="8139"/>
                    <a:pt x="882" y="8169"/>
                  </a:cubicBezTo>
                  <a:cubicBezTo>
                    <a:pt x="968" y="8184"/>
                    <a:pt x="1049" y="8192"/>
                    <a:pt x="1127" y="8192"/>
                  </a:cubicBezTo>
                  <a:cubicBezTo>
                    <a:pt x="1824" y="8192"/>
                    <a:pt x="2229" y="7607"/>
                    <a:pt x="2585" y="6923"/>
                  </a:cubicBezTo>
                  <a:cubicBezTo>
                    <a:pt x="2737" y="6437"/>
                    <a:pt x="2828" y="5981"/>
                    <a:pt x="2889" y="5494"/>
                  </a:cubicBezTo>
                  <a:cubicBezTo>
                    <a:pt x="3010" y="4127"/>
                    <a:pt x="3800" y="2911"/>
                    <a:pt x="5047" y="2333"/>
                  </a:cubicBezTo>
                  <a:lnTo>
                    <a:pt x="5168" y="2272"/>
                  </a:lnTo>
                  <a:cubicBezTo>
                    <a:pt x="4925" y="1756"/>
                    <a:pt x="4651" y="662"/>
                    <a:pt x="4256" y="266"/>
                  </a:cubicBezTo>
                  <a:cubicBezTo>
                    <a:pt x="4059" y="69"/>
                    <a:pt x="3800" y="0"/>
                    <a:pt x="35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5452300" y="1334000"/>
              <a:ext cx="73925" cy="81425"/>
            </a:xfrm>
            <a:custGeom>
              <a:avLst/>
              <a:gdLst/>
              <a:ahLst/>
              <a:cxnLst/>
              <a:rect l="l" t="t" r="r" b="b"/>
              <a:pathLst>
                <a:path w="2957" h="3257" extrusionOk="0">
                  <a:moveTo>
                    <a:pt x="1801" y="1"/>
                  </a:moveTo>
                  <a:cubicBezTo>
                    <a:pt x="1345" y="1"/>
                    <a:pt x="864" y="242"/>
                    <a:pt x="586" y="1091"/>
                  </a:cubicBezTo>
                  <a:cubicBezTo>
                    <a:pt x="1" y="2901"/>
                    <a:pt x="1713" y="3257"/>
                    <a:pt x="2027" y="3257"/>
                  </a:cubicBezTo>
                  <a:cubicBezTo>
                    <a:pt x="2056" y="3257"/>
                    <a:pt x="2073" y="3254"/>
                    <a:pt x="2075" y="3249"/>
                  </a:cubicBezTo>
                  <a:cubicBezTo>
                    <a:pt x="2075" y="3188"/>
                    <a:pt x="2957" y="422"/>
                    <a:pt x="2957" y="422"/>
                  </a:cubicBezTo>
                  <a:cubicBezTo>
                    <a:pt x="2940" y="405"/>
                    <a:pt x="2391" y="1"/>
                    <a:pt x="180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5475300" y="1349850"/>
              <a:ext cx="28125" cy="44550"/>
            </a:xfrm>
            <a:custGeom>
              <a:avLst/>
              <a:gdLst/>
              <a:ahLst/>
              <a:cxnLst/>
              <a:rect l="l" t="t" r="r" b="b"/>
              <a:pathLst>
                <a:path w="1125" h="1782" extrusionOk="0">
                  <a:moveTo>
                    <a:pt x="912" y="1"/>
                  </a:moveTo>
                  <a:cubicBezTo>
                    <a:pt x="730" y="1"/>
                    <a:pt x="547" y="61"/>
                    <a:pt x="456" y="213"/>
                  </a:cubicBezTo>
                  <a:cubicBezTo>
                    <a:pt x="304" y="335"/>
                    <a:pt x="213" y="517"/>
                    <a:pt x="152" y="700"/>
                  </a:cubicBezTo>
                  <a:cubicBezTo>
                    <a:pt x="0" y="1065"/>
                    <a:pt x="91" y="1460"/>
                    <a:pt x="365" y="1703"/>
                  </a:cubicBezTo>
                  <a:cubicBezTo>
                    <a:pt x="423" y="1761"/>
                    <a:pt x="493" y="1782"/>
                    <a:pt x="567" y="1782"/>
                  </a:cubicBezTo>
                  <a:cubicBezTo>
                    <a:pt x="610" y="1782"/>
                    <a:pt x="655" y="1775"/>
                    <a:pt x="699" y="1764"/>
                  </a:cubicBezTo>
                  <a:cubicBezTo>
                    <a:pt x="760" y="1733"/>
                    <a:pt x="790" y="1703"/>
                    <a:pt x="790" y="1703"/>
                  </a:cubicBezTo>
                  <a:lnTo>
                    <a:pt x="669" y="1703"/>
                  </a:lnTo>
                  <a:cubicBezTo>
                    <a:pt x="578" y="1703"/>
                    <a:pt x="487" y="1703"/>
                    <a:pt x="426" y="1642"/>
                  </a:cubicBezTo>
                  <a:cubicBezTo>
                    <a:pt x="213" y="1368"/>
                    <a:pt x="152" y="1034"/>
                    <a:pt x="274" y="761"/>
                  </a:cubicBezTo>
                  <a:cubicBezTo>
                    <a:pt x="335" y="578"/>
                    <a:pt x="426" y="426"/>
                    <a:pt x="547" y="274"/>
                  </a:cubicBezTo>
                  <a:cubicBezTo>
                    <a:pt x="608" y="183"/>
                    <a:pt x="730" y="122"/>
                    <a:pt x="882" y="122"/>
                  </a:cubicBezTo>
                  <a:cubicBezTo>
                    <a:pt x="973" y="122"/>
                    <a:pt x="1034" y="183"/>
                    <a:pt x="1064" y="274"/>
                  </a:cubicBezTo>
                  <a:lnTo>
                    <a:pt x="1064" y="365"/>
                  </a:lnTo>
                  <a:cubicBezTo>
                    <a:pt x="1064" y="373"/>
                    <a:pt x="1066" y="377"/>
                    <a:pt x="1069" y="377"/>
                  </a:cubicBezTo>
                  <a:cubicBezTo>
                    <a:pt x="1079" y="377"/>
                    <a:pt x="1102" y="343"/>
                    <a:pt x="1125" y="274"/>
                  </a:cubicBezTo>
                  <a:cubicBezTo>
                    <a:pt x="1125" y="213"/>
                    <a:pt x="1094" y="153"/>
                    <a:pt x="1064" y="122"/>
                  </a:cubicBezTo>
                  <a:cubicBezTo>
                    <a:pt x="1034" y="61"/>
                    <a:pt x="973" y="31"/>
                    <a:pt x="9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552800" y="1171150"/>
              <a:ext cx="232550" cy="130525"/>
            </a:xfrm>
            <a:custGeom>
              <a:avLst/>
              <a:gdLst/>
              <a:ahLst/>
              <a:cxnLst/>
              <a:rect l="l" t="t" r="r" b="b"/>
              <a:pathLst>
                <a:path w="9302" h="5221" extrusionOk="0">
                  <a:moveTo>
                    <a:pt x="7662" y="1"/>
                  </a:moveTo>
                  <a:cubicBezTo>
                    <a:pt x="7609" y="1"/>
                    <a:pt x="7557" y="12"/>
                    <a:pt x="7508" y="36"/>
                  </a:cubicBezTo>
                  <a:cubicBezTo>
                    <a:pt x="7174" y="188"/>
                    <a:pt x="7235" y="644"/>
                    <a:pt x="7326" y="978"/>
                  </a:cubicBezTo>
                  <a:cubicBezTo>
                    <a:pt x="7326" y="978"/>
                    <a:pt x="5346" y="245"/>
                    <a:pt x="3507" y="245"/>
                  </a:cubicBezTo>
                  <a:cubicBezTo>
                    <a:pt x="2978" y="245"/>
                    <a:pt x="2461" y="306"/>
                    <a:pt x="2007" y="462"/>
                  </a:cubicBezTo>
                  <a:cubicBezTo>
                    <a:pt x="1" y="1161"/>
                    <a:pt x="1824" y="3562"/>
                    <a:pt x="1824" y="3562"/>
                  </a:cubicBezTo>
                  <a:cubicBezTo>
                    <a:pt x="2227" y="3285"/>
                    <a:pt x="2634" y="3180"/>
                    <a:pt x="3021" y="3180"/>
                  </a:cubicBezTo>
                  <a:cubicBezTo>
                    <a:pt x="3570" y="3180"/>
                    <a:pt x="4077" y="3391"/>
                    <a:pt x="4469" y="3623"/>
                  </a:cubicBezTo>
                  <a:cubicBezTo>
                    <a:pt x="5107" y="3988"/>
                    <a:pt x="5685" y="4535"/>
                    <a:pt x="6353" y="4899"/>
                  </a:cubicBezTo>
                  <a:cubicBezTo>
                    <a:pt x="6711" y="5095"/>
                    <a:pt x="7139" y="5220"/>
                    <a:pt x="7552" y="5220"/>
                  </a:cubicBezTo>
                  <a:cubicBezTo>
                    <a:pt x="7911" y="5220"/>
                    <a:pt x="8259" y="5125"/>
                    <a:pt x="8542" y="4899"/>
                  </a:cubicBezTo>
                  <a:cubicBezTo>
                    <a:pt x="8967" y="4504"/>
                    <a:pt x="9210" y="3957"/>
                    <a:pt x="9241" y="3380"/>
                  </a:cubicBezTo>
                  <a:cubicBezTo>
                    <a:pt x="9302" y="2285"/>
                    <a:pt x="8967" y="1191"/>
                    <a:pt x="8238" y="340"/>
                  </a:cubicBezTo>
                  <a:cubicBezTo>
                    <a:pt x="8092" y="170"/>
                    <a:pt x="7869" y="1"/>
                    <a:pt x="7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629550" y="1140875"/>
              <a:ext cx="142125" cy="158850"/>
            </a:xfrm>
            <a:custGeom>
              <a:avLst/>
              <a:gdLst/>
              <a:ahLst/>
              <a:cxnLst/>
              <a:rect l="l" t="t" r="r" b="b"/>
              <a:pathLst>
                <a:path w="5685" h="6354" extrusionOk="0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214"/>
                    <a:pt x="31" y="305"/>
                    <a:pt x="92" y="426"/>
                  </a:cubicBezTo>
                  <a:cubicBezTo>
                    <a:pt x="213" y="761"/>
                    <a:pt x="426" y="1095"/>
                    <a:pt x="669" y="1338"/>
                  </a:cubicBezTo>
                  <a:cubicBezTo>
                    <a:pt x="1064" y="1764"/>
                    <a:pt x="1520" y="2068"/>
                    <a:pt x="2007" y="2341"/>
                  </a:cubicBezTo>
                  <a:cubicBezTo>
                    <a:pt x="2311" y="2463"/>
                    <a:pt x="2615" y="2585"/>
                    <a:pt x="2949" y="2645"/>
                  </a:cubicBezTo>
                  <a:cubicBezTo>
                    <a:pt x="3283" y="2737"/>
                    <a:pt x="3618" y="2767"/>
                    <a:pt x="3952" y="2858"/>
                  </a:cubicBezTo>
                  <a:cubicBezTo>
                    <a:pt x="4286" y="2949"/>
                    <a:pt x="4560" y="3101"/>
                    <a:pt x="4833" y="3314"/>
                  </a:cubicBezTo>
                  <a:cubicBezTo>
                    <a:pt x="5077" y="3527"/>
                    <a:pt x="5259" y="3770"/>
                    <a:pt x="5350" y="4074"/>
                  </a:cubicBezTo>
                  <a:cubicBezTo>
                    <a:pt x="5472" y="4317"/>
                    <a:pt x="5502" y="4591"/>
                    <a:pt x="5502" y="4895"/>
                  </a:cubicBezTo>
                  <a:cubicBezTo>
                    <a:pt x="5472" y="5138"/>
                    <a:pt x="5381" y="5351"/>
                    <a:pt x="5259" y="5563"/>
                  </a:cubicBezTo>
                  <a:cubicBezTo>
                    <a:pt x="5046" y="5867"/>
                    <a:pt x="4773" y="6110"/>
                    <a:pt x="4438" y="6232"/>
                  </a:cubicBezTo>
                  <a:cubicBezTo>
                    <a:pt x="4195" y="6354"/>
                    <a:pt x="4043" y="6354"/>
                    <a:pt x="4043" y="6354"/>
                  </a:cubicBezTo>
                  <a:lnTo>
                    <a:pt x="4165" y="6354"/>
                  </a:lnTo>
                  <a:cubicBezTo>
                    <a:pt x="4256" y="6323"/>
                    <a:pt x="4377" y="6323"/>
                    <a:pt x="4469" y="6293"/>
                  </a:cubicBezTo>
                  <a:cubicBezTo>
                    <a:pt x="4833" y="6171"/>
                    <a:pt x="5137" y="5928"/>
                    <a:pt x="5350" y="5624"/>
                  </a:cubicBezTo>
                  <a:cubicBezTo>
                    <a:pt x="5502" y="5411"/>
                    <a:pt x="5593" y="5168"/>
                    <a:pt x="5624" y="4895"/>
                  </a:cubicBezTo>
                  <a:cubicBezTo>
                    <a:pt x="5685" y="4591"/>
                    <a:pt x="5624" y="4287"/>
                    <a:pt x="5533" y="4013"/>
                  </a:cubicBezTo>
                  <a:cubicBezTo>
                    <a:pt x="5411" y="3679"/>
                    <a:pt x="5198" y="3405"/>
                    <a:pt x="4955" y="3192"/>
                  </a:cubicBezTo>
                  <a:cubicBezTo>
                    <a:pt x="4681" y="2949"/>
                    <a:pt x="4347" y="2797"/>
                    <a:pt x="3982" y="2706"/>
                  </a:cubicBezTo>
                  <a:cubicBezTo>
                    <a:pt x="3648" y="2615"/>
                    <a:pt x="3314" y="2554"/>
                    <a:pt x="2979" y="2493"/>
                  </a:cubicBezTo>
                  <a:cubicBezTo>
                    <a:pt x="2675" y="2433"/>
                    <a:pt x="2371" y="2311"/>
                    <a:pt x="2067" y="2189"/>
                  </a:cubicBezTo>
                  <a:cubicBezTo>
                    <a:pt x="1581" y="1946"/>
                    <a:pt x="1156" y="1642"/>
                    <a:pt x="760" y="1278"/>
                  </a:cubicBezTo>
                  <a:cubicBezTo>
                    <a:pt x="517" y="1004"/>
                    <a:pt x="304" y="730"/>
                    <a:pt x="152" y="396"/>
                  </a:cubicBezTo>
                  <a:cubicBezTo>
                    <a:pt x="31" y="1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5574850" y="1156075"/>
              <a:ext cx="178600" cy="144400"/>
            </a:xfrm>
            <a:custGeom>
              <a:avLst/>
              <a:gdLst/>
              <a:ahLst/>
              <a:cxnLst/>
              <a:rect l="l" t="t" r="r" b="b"/>
              <a:pathLst>
                <a:path w="7144" h="5776" extrusionOk="0">
                  <a:moveTo>
                    <a:pt x="0" y="1"/>
                  </a:moveTo>
                  <a:cubicBezTo>
                    <a:pt x="0" y="31"/>
                    <a:pt x="0" y="62"/>
                    <a:pt x="30" y="92"/>
                  </a:cubicBezTo>
                  <a:cubicBezTo>
                    <a:pt x="61" y="214"/>
                    <a:pt x="61" y="305"/>
                    <a:pt x="122" y="396"/>
                  </a:cubicBezTo>
                  <a:cubicBezTo>
                    <a:pt x="274" y="761"/>
                    <a:pt x="486" y="1095"/>
                    <a:pt x="760" y="1369"/>
                  </a:cubicBezTo>
                  <a:cubicBezTo>
                    <a:pt x="1185" y="1764"/>
                    <a:pt x="1702" y="2068"/>
                    <a:pt x="2249" y="2250"/>
                  </a:cubicBezTo>
                  <a:cubicBezTo>
                    <a:pt x="2918" y="2463"/>
                    <a:pt x="3617" y="2645"/>
                    <a:pt x="4316" y="2736"/>
                  </a:cubicBezTo>
                  <a:cubicBezTo>
                    <a:pt x="4985" y="2858"/>
                    <a:pt x="5654" y="3040"/>
                    <a:pt x="6292" y="3314"/>
                  </a:cubicBezTo>
                  <a:cubicBezTo>
                    <a:pt x="6565" y="3436"/>
                    <a:pt x="6778" y="3618"/>
                    <a:pt x="6900" y="3891"/>
                  </a:cubicBezTo>
                  <a:cubicBezTo>
                    <a:pt x="6991" y="4135"/>
                    <a:pt x="7021" y="4378"/>
                    <a:pt x="6961" y="4621"/>
                  </a:cubicBezTo>
                  <a:cubicBezTo>
                    <a:pt x="6869" y="4986"/>
                    <a:pt x="6626" y="5320"/>
                    <a:pt x="6322" y="5533"/>
                  </a:cubicBezTo>
                  <a:cubicBezTo>
                    <a:pt x="6167" y="5644"/>
                    <a:pt x="6060" y="5723"/>
                    <a:pt x="6014" y="5757"/>
                  </a:cubicBezTo>
                  <a:lnTo>
                    <a:pt x="6014" y="5757"/>
                  </a:lnTo>
                  <a:cubicBezTo>
                    <a:pt x="6036" y="5746"/>
                    <a:pt x="6057" y="5746"/>
                    <a:pt x="6079" y="5746"/>
                  </a:cubicBezTo>
                  <a:cubicBezTo>
                    <a:pt x="6170" y="5685"/>
                    <a:pt x="6292" y="5654"/>
                    <a:pt x="6383" y="5594"/>
                  </a:cubicBezTo>
                  <a:cubicBezTo>
                    <a:pt x="6717" y="5381"/>
                    <a:pt x="6961" y="5046"/>
                    <a:pt x="7082" y="4651"/>
                  </a:cubicBezTo>
                  <a:cubicBezTo>
                    <a:pt x="7143" y="4378"/>
                    <a:pt x="7113" y="4104"/>
                    <a:pt x="7021" y="3831"/>
                  </a:cubicBezTo>
                  <a:cubicBezTo>
                    <a:pt x="6900" y="3527"/>
                    <a:pt x="6657" y="3284"/>
                    <a:pt x="6353" y="3162"/>
                  </a:cubicBezTo>
                  <a:cubicBezTo>
                    <a:pt x="5714" y="2858"/>
                    <a:pt x="5015" y="2676"/>
                    <a:pt x="4316" y="2584"/>
                  </a:cubicBezTo>
                  <a:cubicBezTo>
                    <a:pt x="3648" y="2463"/>
                    <a:pt x="2948" y="2311"/>
                    <a:pt x="2310" y="2098"/>
                  </a:cubicBezTo>
                  <a:cubicBezTo>
                    <a:pt x="1763" y="1916"/>
                    <a:pt x="1277" y="1642"/>
                    <a:pt x="851" y="1277"/>
                  </a:cubicBezTo>
                  <a:cubicBezTo>
                    <a:pt x="547" y="1034"/>
                    <a:pt x="334" y="700"/>
                    <a:pt x="182" y="366"/>
                  </a:cubicBezTo>
                  <a:cubicBezTo>
                    <a:pt x="61" y="153"/>
                    <a:pt x="0" y="1"/>
                    <a:pt x="0" y="1"/>
                  </a:cubicBezTo>
                  <a:close/>
                  <a:moveTo>
                    <a:pt x="6014" y="5757"/>
                  </a:moveTo>
                  <a:lnTo>
                    <a:pt x="6014" y="5757"/>
                  </a:lnTo>
                  <a:cubicBezTo>
                    <a:pt x="6005" y="5761"/>
                    <a:pt x="5997" y="5767"/>
                    <a:pt x="5988" y="5776"/>
                  </a:cubicBezTo>
                  <a:cubicBezTo>
                    <a:pt x="5988" y="5776"/>
                    <a:pt x="5997" y="5769"/>
                    <a:pt x="6014" y="575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711625" y="1397350"/>
              <a:ext cx="25850" cy="22350"/>
            </a:xfrm>
            <a:custGeom>
              <a:avLst/>
              <a:gdLst/>
              <a:ahLst/>
              <a:cxnLst/>
              <a:rect l="l" t="t" r="r" b="b"/>
              <a:pathLst>
                <a:path w="1034" h="894" extrusionOk="0">
                  <a:moveTo>
                    <a:pt x="525" y="0"/>
                  </a:moveTo>
                  <a:cubicBezTo>
                    <a:pt x="337" y="0"/>
                    <a:pt x="137" y="118"/>
                    <a:pt x="61" y="320"/>
                  </a:cubicBezTo>
                  <a:cubicBezTo>
                    <a:pt x="0" y="563"/>
                    <a:pt x="152" y="806"/>
                    <a:pt x="395" y="867"/>
                  </a:cubicBezTo>
                  <a:cubicBezTo>
                    <a:pt x="445" y="885"/>
                    <a:pt x="494" y="894"/>
                    <a:pt x="542" y="894"/>
                  </a:cubicBezTo>
                  <a:cubicBezTo>
                    <a:pt x="731" y="894"/>
                    <a:pt x="900" y="763"/>
                    <a:pt x="973" y="593"/>
                  </a:cubicBezTo>
                  <a:cubicBezTo>
                    <a:pt x="1034" y="350"/>
                    <a:pt x="912" y="76"/>
                    <a:pt x="639" y="16"/>
                  </a:cubicBezTo>
                  <a:cubicBezTo>
                    <a:pt x="602" y="5"/>
                    <a:pt x="564" y="0"/>
                    <a:pt x="5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5712375" y="1384650"/>
              <a:ext cx="45625" cy="20875"/>
            </a:xfrm>
            <a:custGeom>
              <a:avLst/>
              <a:gdLst/>
              <a:ahLst/>
              <a:cxnLst/>
              <a:rect l="l" t="t" r="r" b="b"/>
              <a:pathLst>
                <a:path w="1825" h="835" extrusionOk="0">
                  <a:moveTo>
                    <a:pt x="623" y="0"/>
                  </a:moveTo>
                  <a:cubicBezTo>
                    <a:pt x="517" y="0"/>
                    <a:pt x="410" y="12"/>
                    <a:pt x="305" y="37"/>
                  </a:cubicBezTo>
                  <a:cubicBezTo>
                    <a:pt x="122" y="98"/>
                    <a:pt x="1" y="159"/>
                    <a:pt x="31" y="220"/>
                  </a:cubicBezTo>
                  <a:cubicBezTo>
                    <a:pt x="42" y="254"/>
                    <a:pt x="109" y="258"/>
                    <a:pt x="214" y="258"/>
                  </a:cubicBezTo>
                  <a:cubicBezTo>
                    <a:pt x="249" y="258"/>
                    <a:pt x="288" y="258"/>
                    <a:pt x="331" y="258"/>
                  </a:cubicBezTo>
                  <a:cubicBezTo>
                    <a:pt x="502" y="258"/>
                    <a:pt x="730" y="265"/>
                    <a:pt x="973" y="341"/>
                  </a:cubicBezTo>
                  <a:cubicBezTo>
                    <a:pt x="1423" y="510"/>
                    <a:pt x="1665" y="834"/>
                    <a:pt x="1771" y="834"/>
                  </a:cubicBezTo>
                  <a:cubicBezTo>
                    <a:pt x="1779" y="834"/>
                    <a:pt x="1787" y="832"/>
                    <a:pt x="1794" y="828"/>
                  </a:cubicBezTo>
                  <a:cubicBezTo>
                    <a:pt x="1824" y="828"/>
                    <a:pt x="1794" y="706"/>
                    <a:pt x="1703" y="524"/>
                  </a:cubicBezTo>
                  <a:cubicBezTo>
                    <a:pt x="1437" y="185"/>
                    <a:pt x="1036" y="0"/>
                    <a:pt x="6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594600" y="1363625"/>
              <a:ext cx="25850" cy="22350"/>
            </a:xfrm>
            <a:custGeom>
              <a:avLst/>
              <a:gdLst/>
              <a:ahLst/>
              <a:cxnLst/>
              <a:rect l="l" t="t" r="r" b="b"/>
              <a:pathLst>
                <a:path w="1034" h="894" extrusionOk="0">
                  <a:moveTo>
                    <a:pt x="491" y="0"/>
                  </a:moveTo>
                  <a:cubicBezTo>
                    <a:pt x="295" y="0"/>
                    <a:pt x="110" y="137"/>
                    <a:pt x="61" y="331"/>
                  </a:cubicBezTo>
                  <a:cubicBezTo>
                    <a:pt x="0" y="544"/>
                    <a:pt x="122" y="817"/>
                    <a:pt x="365" y="878"/>
                  </a:cubicBezTo>
                  <a:cubicBezTo>
                    <a:pt x="407" y="889"/>
                    <a:pt x="449" y="894"/>
                    <a:pt x="492" y="894"/>
                  </a:cubicBezTo>
                  <a:cubicBezTo>
                    <a:pt x="696" y="894"/>
                    <a:pt x="892" y="776"/>
                    <a:pt x="943" y="574"/>
                  </a:cubicBezTo>
                  <a:cubicBezTo>
                    <a:pt x="1034" y="331"/>
                    <a:pt x="882" y="88"/>
                    <a:pt x="639" y="27"/>
                  </a:cubicBezTo>
                  <a:cubicBezTo>
                    <a:pt x="590" y="9"/>
                    <a:pt x="54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5595350" y="1346525"/>
              <a:ext cx="44875" cy="20875"/>
            </a:xfrm>
            <a:custGeom>
              <a:avLst/>
              <a:gdLst/>
              <a:ahLst/>
              <a:cxnLst/>
              <a:rect l="l" t="t" r="r" b="b"/>
              <a:pathLst>
                <a:path w="1795" h="835" extrusionOk="0">
                  <a:moveTo>
                    <a:pt x="635" y="0"/>
                  </a:moveTo>
                  <a:cubicBezTo>
                    <a:pt x="523" y="0"/>
                    <a:pt x="414" y="15"/>
                    <a:pt x="305" y="42"/>
                  </a:cubicBezTo>
                  <a:cubicBezTo>
                    <a:pt x="92" y="103"/>
                    <a:pt x="1" y="134"/>
                    <a:pt x="31" y="225"/>
                  </a:cubicBezTo>
                  <a:cubicBezTo>
                    <a:pt x="39" y="240"/>
                    <a:pt x="71" y="244"/>
                    <a:pt x="123" y="244"/>
                  </a:cubicBezTo>
                  <a:cubicBezTo>
                    <a:pt x="175" y="244"/>
                    <a:pt x="246" y="240"/>
                    <a:pt x="331" y="240"/>
                  </a:cubicBezTo>
                  <a:cubicBezTo>
                    <a:pt x="502" y="240"/>
                    <a:pt x="730" y="255"/>
                    <a:pt x="973" y="346"/>
                  </a:cubicBezTo>
                  <a:cubicBezTo>
                    <a:pt x="1411" y="492"/>
                    <a:pt x="1653" y="835"/>
                    <a:pt x="1752" y="835"/>
                  </a:cubicBezTo>
                  <a:cubicBezTo>
                    <a:pt x="1756" y="835"/>
                    <a:pt x="1760" y="834"/>
                    <a:pt x="1764" y="833"/>
                  </a:cubicBezTo>
                  <a:cubicBezTo>
                    <a:pt x="1794" y="802"/>
                    <a:pt x="1794" y="681"/>
                    <a:pt x="1672" y="529"/>
                  </a:cubicBezTo>
                  <a:cubicBezTo>
                    <a:pt x="1520" y="316"/>
                    <a:pt x="1308" y="164"/>
                    <a:pt x="1065" y="73"/>
                  </a:cubicBezTo>
                  <a:cubicBezTo>
                    <a:pt x="914" y="23"/>
                    <a:pt x="773" y="0"/>
                    <a:pt x="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652350" y="1369600"/>
              <a:ext cx="34225" cy="108700"/>
            </a:xfrm>
            <a:custGeom>
              <a:avLst/>
              <a:gdLst/>
              <a:ahLst/>
              <a:cxnLst/>
              <a:rect l="l" t="t" r="r" b="b"/>
              <a:pathLst>
                <a:path w="1369" h="4348" extrusionOk="0">
                  <a:moveTo>
                    <a:pt x="1155" y="1"/>
                  </a:moveTo>
                  <a:cubicBezTo>
                    <a:pt x="1064" y="913"/>
                    <a:pt x="1064" y="1794"/>
                    <a:pt x="1125" y="2706"/>
                  </a:cubicBezTo>
                  <a:cubicBezTo>
                    <a:pt x="1125" y="3071"/>
                    <a:pt x="1155" y="3405"/>
                    <a:pt x="1155" y="3740"/>
                  </a:cubicBezTo>
                  <a:cubicBezTo>
                    <a:pt x="1186" y="3861"/>
                    <a:pt x="1155" y="4013"/>
                    <a:pt x="1125" y="4135"/>
                  </a:cubicBezTo>
                  <a:cubicBezTo>
                    <a:pt x="1089" y="4170"/>
                    <a:pt x="1033" y="4185"/>
                    <a:pt x="968" y="4185"/>
                  </a:cubicBezTo>
                  <a:cubicBezTo>
                    <a:pt x="922" y="4185"/>
                    <a:pt x="871" y="4178"/>
                    <a:pt x="821" y="4165"/>
                  </a:cubicBezTo>
                  <a:cubicBezTo>
                    <a:pt x="548" y="4074"/>
                    <a:pt x="274" y="4044"/>
                    <a:pt x="0" y="4044"/>
                  </a:cubicBezTo>
                  <a:cubicBezTo>
                    <a:pt x="244" y="4165"/>
                    <a:pt x="487" y="4256"/>
                    <a:pt x="760" y="4317"/>
                  </a:cubicBezTo>
                  <a:cubicBezTo>
                    <a:pt x="821" y="4348"/>
                    <a:pt x="912" y="4348"/>
                    <a:pt x="973" y="4348"/>
                  </a:cubicBezTo>
                  <a:cubicBezTo>
                    <a:pt x="1064" y="4348"/>
                    <a:pt x="1186" y="4317"/>
                    <a:pt x="1247" y="4256"/>
                  </a:cubicBezTo>
                  <a:cubicBezTo>
                    <a:pt x="1338" y="4104"/>
                    <a:pt x="1368" y="3922"/>
                    <a:pt x="1338" y="3740"/>
                  </a:cubicBezTo>
                  <a:lnTo>
                    <a:pt x="1338" y="2706"/>
                  </a:lnTo>
                  <a:cubicBezTo>
                    <a:pt x="1338" y="1794"/>
                    <a:pt x="1277" y="882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5608275" y="1466125"/>
              <a:ext cx="33450" cy="46300"/>
            </a:xfrm>
            <a:custGeom>
              <a:avLst/>
              <a:gdLst/>
              <a:ahLst/>
              <a:cxnLst/>
              <a:rect l="l" t="t" r="r" b="b"/>
              <a:pathLst>
                <a:path w="1338" h="1852" extrusionOk="0">
                  <a:moveTo>
                    <a:pt x="244" y="0"/>
                  </a:moveTo>
                  <a:cubicBezTo>
                    <a:pt x="183" y="0"/>
                    <a:pt x="92" y="91"/>
                    <a:pt x="61" y="335"/>
                  </a:cubicBezTo>
                  <a:cubicBezTo>
                    <a:pt x="0" y="639"/>
                    <a:pt x="61" y="973"/>
                    <a:pt x="213" y="1216"/>
                  </a:cubicBezTo>
                  <a:cubicBezTo>
                    <a:pt x="365" y="1490"/>
                    <a:pt x="639" y="1702"/>
                    <a:pt x="943" y="1794"/>
                  </a:cubicBezTo>
                  <a:cubicBezTo>
                    <a:pt x="1059" y="1827"/>
                    <a:pt x="1158" y="1851"/>
                    <a:pt x="1223" y="1851"/>
                  </a:cubicBezTo>
                  <a:cubicBezTo>
                    <a:pt x="1276" y="1851"/>
                    <a:pt x="1307" y="1835"/>
                    <a:pt x="1307" y="1794"/>
                  </a:cubicBezTo>
                  <a:cubicBezTo>
                    <a:pt x="1338" y="1733"/>
                    <a:pt x="760" y="1581"/>
                    <a:pt x="456" y="1064"/>
                  </a:cubicBezTo>
                  <a:cubicBezTo>
                    <a:pt x="152" y="547"/>
                    <a:pt x="335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602200" y="1302050"/>
              <a:ext cx="57775" cy="20550"/>
            </a:xfrm>
            <a:custGeom>
              <a:avLst/>
              <a:gdLst/>
              <a:ahLst/>
              <a:cxnLst/>
              <a:rect l="l" t="t" r="r" b="b"/>
              <a:pathLst>
                <a:path w="2311" h="822" extrusionOk="0">
                  <a:moveTo>
                    <a:pt x="807" y="0"/>
                  </a:moveTo>
                  <a:cubicBezTo>
                    <a:pt x="651" y="0"/>
                    <a:pt x="493" y="19"/>
                    <a:pt x="335" y="59"/>
                  </a:cubicBezTo>
                  <a:cubicBezTo>
                    <a:pt x="91" y="119"/>
                    <a:pt x="0" y="211"/>
                    <a:pt x="0" y="271"/>
                  </a:cubicBezTo>
                  <a:cubicBezTo>
                    <a:pt x="31" y="423"/>
                    <a:pt x="517" y="423"/>
                    <a:pt x="1125" y="545"/>
                  </a:cubicBezTo>
                  <a:cubicBezTo>
                    <a:pt x="1592" y="643"/>
                    <a:pt x="1980" y="821"/>
                    <a:pt x="2159" y="821"/>
                  </a:cubicBezTo>
                  <a:cubicBezTo>
                    <a:pt x="2201" y="821"/>
                    <a:pt x="2232" y="811"/>
                    <a:pt x="2250" y="788"/>
                  </a:cubicBezTo>
                  <a:cubicBezTo>
                    <a:pt x="2310" y="727"/>
                    <a:pt x="2219" y="606"/>
                    <a:pt x="2037" y="423"/>
                  </a:cubicBezTo>
                  <a:cubicBezTo>
                    <a:pt x="1677" y="153"/>
                    <a:pt x="1251" y="0"/>
                    <a:pt x="8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5724525" y="1348525"/>
              <a:ext cx="41825" cy="21600"/>
            </a:xfrm>
            <a:custGeom>
              <a:avLst/>
              <a:gdLst/>
              <a:ahLst/>
              <a:cxnLst/>
              <a:rect l="l" t="t" r="r" b="b"/>
              <a:pathLst>
                <a:path w="1673" h="864" extrusionOk="0">
                  <a:moveTo>
                    <a:pt x="521" y="0"/>
                  </a:moveTo>
                  <a:cubicBezTo>
                    <a:pt x="440" y="0"/>
                    <a:pt x="357" y="8"/>
                    <a:pt x="275" y="23"/>
                  </a:cubicBezTo>
                  <a:cubicBezTo>
                    <a:pt x="92" y="84"/>
                    <a:pt x="1" y="175"/>
                    <a:pt x="1" y="236"/>
                  </a:cubicBezTo>
                  <a:cubicBezTo>
                    <a:pt x="31" y="388"/>
                    <a:pt x="396" y="418"/>
                    <a:pt x="791" y="570"/>
                  </a:cubicBezTo>
                  <a:cubicBezTo>
                    <a:pt x="1126" y="673"/>
                    <a:pt x="1396" y="864"/>
                    <a:pt x="1544" y="864"/>
                  </a:cubicBezTo>
                  <a:cubicBezTo>
                    <a:pt x="1571" y="864"/>
                    <a:pt x="1593" y="858"/>
                    <a:pt x="1612" y="844"/>
                  </a:cubicBezTo>
                  <a:cubicBezTo>
                    <a:pt x="1673" y="814"/>
                    <a:pt x="1642" y="692"/>
                    <a:pt x="1551" y="510"/>
                  </a:cubicBezTo>
                  <a:cubicBezTo>
                    <a:pt x="1299" y="182"/>
                    <a:pt x="921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5492000" y="2423575"/>
              <a:ext cx="83625" cy="79050"/>
            </a:xfrm>
            <a:custGeom>
              <a:avLst/>
              <a:gdLst/>
              <a:ahLst/>
              <a:cxnLst/>
              <a:rect l="l" t="t" r="r" b="b"/>
              <a:pathLst>
                <a:path w="3345" h="3162" extrusionOk="0">
                  <a:moveTo>
                    <a:pt x="1946" y="1"/>
                  </a:moveTo>
                  <a:lnTo>
                    <a:pt x="1" y="669"/>
                  </a:lnTo>
                  <a:lnTo>
                    <a:pt x="609" y="3162"/>
                  </a:lnTo>
                  <a:lnTo>
                    <a:pt x="3162" y="2128"/>
                  </a:lnTo>
                  <a:cubicBezTo>
                    <a:pt x="3344" y="1216"/>
                    <a:pt x="2828" y="305"/>
                    <a:pt x="19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5001875" y="2319850"/>
              <a:ext cx="494725" cy="160925"/>
            </a:xfrm>
            <a:custGeom>
              <a:avLst/>
              <a:gdLst/>
              <a:ahLst/>
              <a:cxnLst/>
              <a:rect l="l" t="t" r="r" b="b"/>
              <a:pathLst>
                <a:path w="19789" h="6437" extrusionOk="0">
                  <a:moveTo>
                    <a:pt x="3301" y="1"/>
                  </a:moveTo>
                  <a:cubicBezTo>
                    <a:pt x="2727" y="1"/>
                    <a:pt x="2124" y="43"/>
                    <a:pt x="1490" y="137"/>
                  </a:cubicBezTo>
                  <a:lnTo>
                    <a:pt x="1" y="4150"/>
                  </a:lnTo>
                  <a:cubicBezTo>
                    <a:pt x="1" y="4150"/>
                    <a:pt x="1216" y="4020"/>
                    <a:pt x="2836" y="4020"/>
                  </a:cubicBezTo>
                  <a:cubicBezTo>
                    <a:pt x="4546" y="4020"/>
                    <a:pt x="6705" y="4164"/>
                    <a:pt x="8359" y="4758"/>
                  </a:cubicBezTo>
                  <a:cubicBezTo>
                    <a:pt x="11034" y="5691"/>
                    <a:pt x="14254" y="6436"/>
                    <a:pt x="16296" y="6436"/>
                  </a:cubicBezTo>
                  <a:cubicBezTo>
                    <a:pt x="16714" y="6436"/>
                    <a:pt x="17083" y="6405"/>
                    <a:pt x="17387" y="6338"/>
                  </a:cubicBezTo>
                  <a:cubicBezTo>
                    <a:pt x="18329" y="6095"/>
                    <a:pt x="19180" y="5548"/>
                    <a:pt x="19788" y="4818"/>
                  </a:cubicBezTo>
                  <a:cubicBezTo>
                    <a:pt x="19788" y="4818"/>
                    <a:pt x="14682" y="4180"/>
                    <a:pt x="12250" y="3420"/>
                  </a:cubicBezTo>
                  <a:cubicBezTo>
                    <a:pt x="10812" y="2959"/>
                    <a:pt x="8088" y="1"/>
                    <a:pt x="3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5419050" y="2438775"/>
              <a:ext cx="101850" cy="80150"/>
            </a:xfrm>
            <a:custGeom>
              <a:avLst/>
              <a:gdLst/>
              <a:ahLst/>
              <a:cxnLst/>
              <a:rect l="l" t="t" r="r" b="b"/>
              <a:pathLst>
                <a:path w="4074" h="3206" extrusionOk="0">
                  <a:moveTo>
                    <a:pt x="3071" y="1"/>
                  </a:moveTo>
                  <a:lnTo>
                    <a:pt x="3132" y="61"/>
                  </a:lnTo>
                  <a:cubicBezTo>
                    <a:pt x="2585" y="92"/>
                    <a:pt x="2037" y="153"/>
                    <a:pt x="1521" y="304"/>
                  </a:cubicBezTo>
                  <a:cubicBezTo>
                    <a:pt x="1004" y="426"/>
                    <a:pt x="518" y="730"/>
                    <a:pt x="183" y="1125"/>
                  </a:cubicBezTo>
                  <a:cubicBezTo>
                    <a:pt x="62" y="1247"/>
                    <a:pt x="1" y="1429"/>
                    <a:pt x="1" y="1612"/>
                  </a:cubicBezTo>
                  <a:cubicBezTo>
                    <a:pt x="31" y="1855"/>
                    <a:pt x="183" y="2037"/>
                    <a:pt x="396" y="2159"/>
                  </a:cubicBezTo>
                  <a:cubicBezTo>
                    <a:pt x="852" y="2584"/>
                    <a:pt x="1399" y="2919"/>
                    <a:pt x="2007" y="3131"/>
                  </a:cubicBezTo>
                  <a:cubicBezTo>
                    <a:pt x="2173" y="3181"/>
                    <a:pt x="2343" y="3206"/>
                    <a:pt x="2512" y="3206"/>
                  </a:cubicBezTo>
                  <a:cubicBezTo>
                    <a:pt x="2964" y="3206"/>
                    <a:pt x="3408" y="3029"/>
                    <a:pt x="3740" y="2675"/>
                  </a:cubicBezTo>
                  <a:cubicBezTo>
                    <a:pt x="4013" y="2250"/>
                    <a:pt x="4074" y="1733"/>
                    <a:pt x="3892" y="1247"/>
                  </a:cubicBezTo>
                  <a:cubicBezTo>
                    <a:pt x="3709" y="760"/>
                    <a:pt x="3436" y="335"/>
                    <a:pt x="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423625" y="2442250"/>
              <a:ext cx="96525" cy="75875"/>
            </a:xfrm>
            <a:custGeom>
              <a:avLst/>
              <a:gdLst/>
              <a:ahLst/>
              <a:cxnLst/>
              <a:rect l="l" t="t" r="r" b="b"/>
              <a:pathLst>
                <a:path w="3861" h="3035" extrusionOk="0">
                  <a:moveTo>
                    <a:pt x="1795" y="0"/>
                  </a:moveTo>
                  <a:cubicBezTo>
                    <a:pt x="1493" y="0"/>
                    <a:pt x="1196" y="54"/>
                    <a:pt x="912" y="135"/>
                  </a:cubicBezTo>
                  <a:cubicBezTo>
                    <a:pt x="608" y="226"/>
                    <a:pt x="365" y="409"/>
                    <a:pt x="152" y="621"/>
                  </a:cubicBezTo>
                  <a:cubicBezTo>
                    <a:pt x="61" y="713"/>
                    <a:pt x="31" y="804"/>
                    <a:pt x="0" y="925"/>
                  </a:cubicBezTo>
                  <a:cubicBezTo>
                    <a:pt x="31" y="834"/>
                    <a:pt x="91" y="743"/>
                    <a:pt x="152" y="652"/>
                  </a:cubicBezTo>
                  <a:cubicBezTo>
                    <a:pt x="365" y="439"/>
                    <a:pt x="639" y="287"/>
                    <a:pt x="912" y="196"/>
                  </a:cubicBezTo>
                  <a:cubicBezTo>
                    <a:pt x="1196" y="115"/>
                    <a:pt x="1493" y="74"/>
                    <a:pt x="1786" y="74"/>
                  </a:cubicBezTo>
                  <a:cubicBezTo>
                    <a:pt x="1932" y="74"/>
                    <a:pt x="2077" y="84"/>
                    <a:pt x="2219" y="105"/>
                  </a:cubicBezTo>
                  <a:cubicBezTo>
                    <a:pt x="2766" y="196"/>
                    <a:pt x="3253" y="500"/>
                    <a:pt x="3526" y="956"/>
                  </a:cubicBezTo>
                  <a:cubicBezTo>
                    <a:pt x="3830" y="1442"/>
                    <a:pt x="3830" y="2050"/>
                    <a:pt x="3465" y="2476"/>
                  </a:cubicBezTo>
                  <a:cubicBezTo>
                    <a:pt x="3253" y="2794"/>
                    <a:pt x="2879" y="2973"/>
                    <a:pt x="2504" y="2973"/>
                  </a:cubicBezTo>
                  <a:cubicBezTo>
                    <a:pt x="2449" y="2973"/>
                    <a:pt x="2395" y="2970"/>
                    <a:pt x="2341" y="2962"/>
                  </a:cubicBezTo>
                  <a:cubicBezTo>
                    <a:pt x="2037" y="2931"/>
                    <a:pt x="1733" y="2871"/>
                    <a:pt x="1459" y="2780"/>
                  </a:cubicBezTo>
                  <a:lnTo>
                    <a:pt x="1247" y="2688"/>
                  </a:lnTo>
                  <a:lnTo>
                    <a:pt x="1155" y="2658"/>
                  </a:lnTo>
                  <a:lnTo>
                    <a:pt x="1155" y="2658"/>
                  </a:lnTo>
                  <a:cubicBezTo>
                    <a:pt x="1186" y="2688"/>
                    <a:pt x="1186" y="2688"/>
                    <a:pt x="1216" y="2719"/>
                  </a:cubicBezTo>
                  <a:cubicBezTo>
                    <a:pt x="1277" y="2719"/>
                    <a:pt x="1368" y="2780"/>
                    <a:pt x="1459" y="2810"/>
                  </a:cubicBezTo>
                  <a:cubicBezTo>
                    <a:pt x="1733" y="2931"/>
                    <a:pt x="2037" y="2992"/>
                    <a:pt x="2341" y="3023"/>
                  </a:cubicBezTo>
                  <a:cubicBezTo>
                    <a:pt x="2398" y="3031"/>
                    <a:pt x="2455" y="3035"/>
                    <a:pt x="2512" y="3035"/>
                  </a:cubicBezTo>
                  <a:cubicBezTo>
                    <a:pt x="2668" y="3035"/>
                    <a:pt x="2823" y="3006"/>
                    <a:pt x="2979" y="2962"/>
                  </a:cubicBezTo>
                  <a:cubicBezTo>
                    <a:pt x="3192" y="2871"/>
                    <a:pt x="3405" y="2719"/>
                    <a:pt x="3557" y="2506"/>
                  </a:cubicBezTo>
                  <a:cubicBezTo>
                    <a:pt x="3709" y="2293"/>
                    <a:pt x="3830" y="2050"/>
                    <a:pt x="3830" y="1746"/>
                  </a:cubicBezTo>
                  <a:cubicBezTo>
                    <a:pt x="3861" y="1473"/>
                    <a:pt x="3769" y="1169"/>
                    <a:pt x="3617" y="925"/>
                  </a:cubicBezTo>
                  <a:cubicBezTo>
                    <a:pt x="3313" y="439"/>
                    <a:pt x="2827" y="135"/>
                    <a:pt x="2250" y="44"/>
                  </a:cubicBezTo>
                  <a:cubicBezTo>
                    <a:pt x="2098" y="14"/>
                    <a:pt x="1946" y="0"/>
                    <a:pt x="17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433500" y="2456250"/>
              <a:ext cx="16750" cy="11425"/>
            </a:xfrm>
            <a:custGeom>
              <a:avLst/>
              <a:gdLst/>
              <a:ahLst/>
              <a:cxnLst/>
              <a:rect l="l" t="t" r="r" b="b"/>
              <a:pathLst>
                <a:path w="670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31"/>
                    <a:pt x="244" y="122"/>
                    <a:pt x="365" y="183"/>
                  </a:cubicBezTo>
                  <a:cubicBezTo>
                    <a:pt x="487" y="274"/>
                    <a:pt x="578" y="365"/>
                    <a:pt x="669" y="457"/>
                  </a:cubicBezTo>
                  <a:cubicBezTo>
                    <a:pt x="517" y="213"/>
                    <a:pt x="274" y="3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457050" y="2456250"/>
              <a:ext cx="14475" cy="12175"/>
            </a:xfrm>
            <a:custGeom>
              <a:avLst/>
              <a:gdLst/>
              <a:ahLst/>
              <a:cxnLst/>
              <a:rect l="l" t="t" r="r" b="b"/>
              <a:pathLst>
                <a:path w="579" h="487" extrusionOk="0">
                  <a:moveTo>
                    <a:pt x="1" y="1"/>
                  </a:moveTo>
                  <a:cubicBezTo>
                    <a:pt x="1" y="31"/>
                    <a:pt x="122" y="92"/>
                    <a:pt x="305" y="244"/>
                  </a:cubicBezTo>
                  <a:cubicBezTo>
                    <a:pt x="457" y="365"/>
                    <a:pt x="578" y="487"/>
                    <a:pt x="578" y="487"/>
                  </a:cubicBezTo>
                  <a:cubicBezTo>
                    <a:pt x="517" y="365"/>
                    <a:pt x="426" y="274"/>
                    <a:pt x="335" y="213"/>
                  </a:cubicBezTo>
                  <a:cubicBezTo>
                    <a:pt x="213" y="122"/>
                    <a:pt x="122" y="6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458575" y="2481325"/>
              <a:ext cx="21300" cy="31950"/>
            </a:xfrm>
            <a:custGeom>
              <a:avLst/>
              <a:gdLst/>
              <a:ahLst/>
              <a:cxnLst/>
              <a:rect l="l" t="t" r="r" b="b"/>
              <a:pathLst>
                <a:path w="852" h="1278" extrusionOk="0">
                  <a:moveTo>
                    <a:pt x="0" y="1"/>
                  </a:moveTo>
                  <a:cubicBezTo>
                    <a:pt x="1" y="1"/>
                    <a:pt x="61" y="62"/>
                    <a:pt x="183" y="153"/>
                  </a:cubicBezTo>
                  <a:cubicBezTo>
                    <a:pt x="304" y="244"/>
                    <a:pt x="456" y="396"/>
                    <a:pt x="548" y="548"/>
                  </a:cubicBezTo>
                  <a:cubicBezTo>
                    <a:pt x="639" y="700"/>
                    <a:pt x="730" y="852"/>
                    <a:pt x="791" y="1034"/>
                  </a:cubicBezTo>
                  <a:cubicBezTo>
                    <a:pt x="760" y="852"/>
                    <a:pt x="669" y="669"/>
                    <a:pt x="578" y="517"/>
                  </a:cubicBezTo>
                  <a:cubicBezTo>
                    <a:pt x="456" y="365"/>
                    <a:pt x="335" y="244"/>
                    <a:pt x="183" y="122"/>
                  </a:cubicBezTo>
                  <a:cubicBezTo>
                    <a:pt x="122" y="61"/>
                    <a:pt x="61" y="31"/>
                    <a:pt x="0" y="1"/>
                  </a:cubicBezTo>
                  <a:close/>
                  <a:moveTo>
                    <a:pt x="791" y="1034"/>
                  </a:moveTo>
                  <a:lnTo>
                    <a:pt x="791" y="1034"/>
                  </a:lnTo>
                  <a:cubicBezTo>
                    <a:pt x="821" y="1186"/>
                    <a:pt x="852" y="1277"/>
                    <a:pt x="852" y="1277"/>
                  </a:cubicBezTo>
                  <a:cubicBezTo>
                    <a:pt x="852" y="1186"/>
                    <a:pt x="821" y="1095"/>
                    <a:pt x="791" y="103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5494300" y="2460050"/>
              <a:ext cx="7625" cy="36500"/>
            </a:xfrm>
            <a:custGeom>
              <a:avLst/>
              <a:gdLst/>
              <a:ahLst/>
              <a:cxnLst/>
              <a:rect l="l" t="t" r="r" b="b"/>
              <a:pathLst>
                <a:path w="305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0" y="61"/>
                    <a:pt x="61" y="183"/>
                  </a:cubicBezTo>
                  <a:cubicBezTo>
                    <a:pt x="152" y="365"/>
                    <a:pt x="182" y="517"/>
                    <a:pt x="213" y="700"/>
                  </a:cubicBezTo>
                  <a:cubicBezTo>
                    <a:pt x="243" y="882"/>
                    <a:pt x="274" y="1064"/>
                    <a:pt x="274" y="1216"/>
                  </a:cubicBezTo>
                  <a:cubicBezTo>
                    <a:pt x="243" y="1308"/>
                    <a:pt x="243" y="1368"/>
                    <a:pt x="274" y="1460"/>
                  </a:cubicBezTo>
                  <a:cubicBezTo>
                    <a:pt x="274" y="1429"/>
                    <a:pt x="274" y="1399"/>
                    <a:pt x="304" y="1399"/>
                  </a:cubicBezTo>
                  <a:cubicBezTo>
                    <a:pt x="304" y="1338"/>
                    <a:pt x="304" y="1277"/>
                    <a:pt x="304" y="1216"/>
                  </a:cubicBezTo>
                  <a:cubicBezTo>
                    <a:pt x="304" y="1064"/>
                    <a:pt x="304" y="882"/>
                    <a:pt x="274" y="700"/>
                  </a:cubicBezTo>
                  <a:cubicBezTo>
                    <a:pt x="243" y="517"/>
                    <a:pt x="182" y="335"/>
                    <a:pt x="91" y="183"/>
                  </a:cubicBezTo>
                  <a:cubicBezTo>
                    <a:pt x="91" y="122"/>
                    <a:pt x="61" y="92"/>
                    <a:pt x="30" y="3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448700" y="2457025"/>
              <a:ext cx="52450" cy="37250"/>
            </a:xfrm>
            <a:custGeom>
              <a:avLst/>
              <a:gdLst/>
              <a:ahLst/>
              <a:cxnLst/>
              <a:rect l="l" t="t" r="r" b="b"/>
              <a:pathLst>
                <a:path w="2098" h="1490" extrusionOk="0">
                  <a:moveTo>
                    <a:pt x="2098" y="0"/>
                  </a:moveTo>
                  <a:cubicBezTo>
                    <a:pt x="1976" y="0"/>
                    <a:pt x="1854" y="30"/>
                    <a:pt x="1733" y="91"/>
                  </a:cubicBezTo>
                  <a:cubicBezTo>
                    <a:pt x="1125" y="304"/>
                    <a:pt x="608" y="669"/>
                    <a:pt x="213" y="1155"/>
                  </a:cubicBezTo>
                  <a:cubicBezTo>
                    <a:pt x="122" y="1246"/>
                    <a:pt x="61" y="1368"/>
                    <a:pt x="0" y="1489"/>
                  </a:cubicBezTo>
                  <a:cubicBezTo>
                    <a:pt x="517" y="790"/>
                    <a:pt x="1247" y="274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5444125" y="2446375"/>
              <a:ext cx="25125" cy="45625"/>
            </a:xfrm>
            <a:custGeom>
              <a:avLst/>
              <a:gdLst/>
              <a:ahLst/>
              <a:cxnLst/>
              <a:rect l="l" t="t" r="r" b="b"/>
              <a:pathLst>
                <a:path w="1005" h="1825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913" y="31"/>
                    <a:pt x="822" y="92"/>
                    <a:pt x="730" y="152"/>
                  </a:cubicBezTo>
                  <a:cubicBezTo>
                    <a:pt x="548" y="335"/>
                    <a:pt x="366" y="517"/>
                    <a:pt x="244" y="760"/>
                  </a:cubicBezTo>
                  <a:cubicBezTo>
                    <a:pt x="123" y="973"/>
                    <a:pt x="31" y="1247"/>
                    <a:pt x="31" y="1490"/>
                  </a:cubicBezTo>
                  <a:cubicBezTo>
                    <a:pt x="1" y="1611"/>
                    <a:pt x="1" y="1703"/>
                    <a:pt x="31" y="1824"/>
                  </a:cubicBezTo>
                  <a:cubicBezTo>
                    <a:pt x="31" y="1459"/>
                    <a:pt x="153" y="1125"/>
                    <a:pt x="305" y="791"/>
                  </a:cubicBezTo>
                  <a:cubicBezTo>
                    <a:pt x="487" y="487"/>
                    <a:pt x="700" y="213"/>
                    <a:pt x="1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5466925" y="2474500"/>
              <a:ext cx="38025" cy="38775"/>
            </a:xfrm>
            <a:custGeom>
              <a:avLst/>
              <a:gdLst/>
              <a:ahLst/>
              <a:cxnLst/>
              <a:rect l="l" t="t" r="r" b="b"/>
              <a:pathLst>
                <a:path w="1521" h="155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31"/>
                    <a:pt x="487" y="243"/>
                    <a:pt x="943" y="608"/>
                  </a:cubicBezTo>
                  <a:cubicBezTo>
                    <a:pt x="1156" y="790"/>
                    <a:pt x="1308" y="1003"/>
                    <a:pt x="1399" y="1216"/>
                  </a:cubicBezTo>
                  <a:cubicBezTo>
                    <a:pt x="1490" y="1398"/>
                    <a:pt x="1490" y="1550"/>
                    <a:pt x="1490" y="1550"/>
                  </a:cubicBezTo>
                  <a:cubicBezTo>
                    <a:pt x="1521" y="1429"/>
                    <a:pt x="1490" y="1307"/>
                    <a:pt x="1460" y="1216"/>
                  </a:cubicBezTo>
                  <a:cubicBezTo>
                    <a:pt x="1369" y="942"/>
                    <a:pt x="1217" y="730"/>
                    <a:pt x="1004" y="547"/>
                  </a:cubicBezTo>
                  <a:cubicBezTo>
                    <a:pt x="791" y="395"/>
                    <a:pt x="578" y="243"/>
                    <a:pt x="335" y="122"/>
                  </a:cubicBezTo>
                  <a:cubicBezTo>
                    <a:pt x="244" y="61"/>
                    <a:pt x="153" y="3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4933500" y="2416950"/>
              <a:ext cx="300925" cy="67450"/>
            </a:xfrm>
            <a:custGeom>
              <a:avLst/>
              <a:gdLst/>
              <a:ahLst/>
              <a:cxnLst/>
              <a:rect l="l" t="t" r="r" b="b"/>
              <a:pathLst>
                <a:path w="12037" h="2698" extrusionOk="0">
                  <a:moveTo>
                    <a:pt x="5000" y="0"/>
                  </a:moveTo>
                  <a:cubicBezTo>
                    <a:pt x="4348" y="0"/>
                    <a:pt x="3692" y="74"/>
                    <a:pt x="3070" y="235"/>
                  </a:cubicBezTo>
                  <a:cubicBezTo>
                    <a:pt x="2401" y="418"/>
                    <a:pt x="1763" y="752"/>
                    <a:pt x="1216" y="1208"/>
                  </a:cubicBezTo>
                  <a:cubicBezTo>
                    <a:pt x="851" y="1512"/>
                    <a:pt x="517" y="1846"/>
                    <a:pt x="274" y="2241"/>
                  </a:cubicBezTo>
                  <a:cubicBezTo>
                    <a:pt x="152" y="2363"/>
                    <a:pt x="61" y="2515"/>
                    <a:pt x="0" y="2697"/>
                  </a:cubicBezTo>
                  <a:cubicBezTo>
                    <a:pt x="365" y="2181"/>
                    <a:pt x="821" y="1694"/>
                    <a:pt x="1307" y="1299"/>
                  </a:cubicBezTo>
                  <a:cubicBezTo>
                    <a:pt x="1854" y="904"/>
                    <a:pt x="2462" y="600"/>
                    <a:pt x="3100" y="418"/>
                  </a:cubicBezTo>
                  <a:cubicBezTo>
                    <a:pt x="3722" y="256"/>
                    <a:pt x="4361" y="182"/>
                    <a:pt x="4991" y="182"/>
                  </a:cubicBezTo>
                  <a:cubicBezTo>
                    <a:pt x="5193" y="182"/>
                    <a:pt x="5394" y="190"/>
                    <a:pt x="5593" y="205"/>
                  </a:cubicBezTo>
                  <a:cubicBezTo>
                    <a:pt x="7143" y="266"/>
                    <a:pt x="8663" y="448"/>
                    <a:pt x="10152" y="752"/>
                  </a:cubicBezTo>
                  <a:cubicBezTo>
                    <a:pt x="10730" y="843"/>
                    <a:pt x="11216" y="965"/>
                    <a:pt x="11520" y="1026"/>
                  </a:cubicBezTo>
                  <a:cubicBezTo>
                    <a:pt x="11702" y="1086"/>
                    <a:pt x="11854" y="1117"/>
                    <a:pt x="12037" y="1117"/>
                  </a:cubicBezTo>
                  <a:cubicBezTo>
                    <a:pt x="11885" y="1056"/>
                    <a:pt x="11733" y="995"/>
                    <a:pt x="11550" y="965"/>
                  </a:cubicBezTo>
                  <a:cubicBezTo>
                    <a:pt x="11246" y="874"/>
                    <a:pt x="10791" y="722"/>
                    <a:pt x="10213" y="600"/>
                  </a:cubicBezTo>
                  <a:cubicBezTo>
                    <a:pt x="8693" y="266"/>
                    <a:pt x="7173" y="83"/>
                    <a:pt x="5623" y="22"/>
                  </a:cubicBezTo>
                  <a:cubicBezTo>
                    <a:pt x="5417" y="8"/>
                    <a:pt x="5208" y="0"/>
                    <a:pt x="50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4289850" y="2289025"/>
              <a:ext cx="645950" cy="299550"/>
            </a:xfrm>
            <a:custGeom>
              <a:avLst/>
              <a:gdLst/>
              <a:ahLst/>
              <a:cxnLst/>
              <a:rect l="l" t="t" r="r" b="b"/>
              <a:pathLst>
                <a:path w="25838" h="11982" extrusionOk="0">
                  <a:moveTo>
                    <a:pt x="3245" y="1"/>
                  </a:moveTo>
                  <a:cubicBezTo>
                    <a:pt x="2510" y="1"/>
                    <a:pt x="1779" y="143"/>
                    <a:pt x="1095" y="428"/>
                  </a:cubicBezTo>
                  <a:cubicBezTo>
                    <a:pt x="822" y="550"/>
                    <a:pt x="548" y="702"/>
                    <a:pt x="274" y="884"/>
                  </a:cubicBezTo>
                  <a:cubicBezTo>
                    <a:pt x="183" y="945"/>
                    <a:pt x="92" y="1006"/>
                    <a:pt x="1" y="1097"/>
                  </a:cubicBezTo>
                  <a:cubicBezTo>
                    <a:pt x="366" y="854"/>
                    <a:pt x="730" y="671"/>
                    <a:pt x="1126" y="489"/>
                  </a:cubicBezTo>
                  <a:cubicBezTo>
                    <a:pt x="1746" y="241"/>
                    <a:pt x="2408" y="117"/>
                    <a:pt x="3075" y="117"/>
                  </a:cubicBezTo>
                  <a:cubicBezTo>
                    <a:pt x="3552" y="117"/>
                    <a:pt x="4031" y="180"/>
                    <a:pt x="4499" y="307"/>
                  </a:cubicBezTo>
                  <a:cubicBezTo>
                    <a:pt x="5259" y="489"/>
                    <a:pt x="5989" y="854"/>
                    <a:pt x="6566" y="1401"/>
                  </a:cubicBezTo>
                  <a:cubicBezTo>
                    <a:pt x="7235" y="2009"/>
                    <a:pt x="7843" y="2708"/>
                    <a:pt x="8329" y="3468"/>
                  </a:cubicBezTo>
                  <a:cubicBezTo>
                    <a:pt x="8907" y="4319"/>
                    <a:pt x="9515" y="5139"/>
                    <a:pt x="10153" y="5930"/>
                  </a:cubicBezTo>
                  <a:cubicBezTo>
                    <a:pt x="10852" y="6781"/>
                    <a:pt x="11642" y="7571"/>
                    <a:pt x="12463" y="8270"/>
                  </a:cubicBezTo>
                  <a:cubicBezTo>
                    <a:pt x="14165" y="9760"/>
                    <a:pt x="15989" y="10945"/>
                    <a:pt x="17874" y="11553"/>
                  </a:cubicBezTo>
                  <a:cubicBezTo>
                    <a:pt x="18755" y="11826"/>
                    <a:pt x="19667" y="11978"/>
                    <a:pt x="20609" y="11978"/>
                  </a:cubicBezTo>
                  <a:cubicBezTo>
                    <a:pt x="20661" y="11980"/>
                    <a:pt x="20712" y="11981"/>
                    <a:pt x="20763" y="11981"/>
                  </a:cubicBezTo>
                  <a:cubicBezTo>
                    <a:pt x="21529" y="11981"/>
                    <a:pt x="22266" y="11769"/>
                    <a:pt x="22950" y="11371"/>
                  </a:cubicBezTo>
                  <a:cubicBezTo>
                    <a:pt x="23497" y="11006"/>
                    <a:pt x="23983" y="10519"/>
                    <a:pt x="24348" y="9972"/>
                  </a:cubicBezTo>
                  <a:cubicBezTo>
                    <a:pt x="24713" y="9486"/>
                    <a:pt x="24986" y="9091"/>
                    <a:pt x="25199" y="8726"/>
                  </a:cubicBezTo>
                  <a:lnTo>
                    <a:pt x="25685" y="7936"/>
                  </a:lnTo>
                  <a:cubicBezTo>
                    <a:pt x="25746" y="7845"/>
                    <a:pt x="25807" y="7723"/>
                    <a:pt x="25837" y="7632"/>
                  </a:cubicBezTo>
                  <a:lnTo>
                    <a:pt x="25837" y="7632"/>
                  </a:lnTo>
                  <a:cubicBezTo>
                    <a:pt x="25776" y="7723"/>
                    <a:pt x="25716" y="7814"/>
                    <a:pt x="25655" y="7905"/>
                  </a:cubicBezTo>
                  <a:lnTo>
                    <a:pt x="25138" y="8696"/>
                  </a:lnTo>
                  <a:cubicBezTo>
                    <a:pt x="24895" y="9030"/>
                    <a:pt x="24621" y="9456"/>
                    <a:pt x="24287" y="9912"/>
                  </a:cubicBezTo>
                  <a:cubicBezTo>
                    <a:pt x="23892" y="10459"/>
                    <a:pt x="23406" y="10915"/>
                    <a:pt x="22858" y="11249"/>
                  </a:cubicBezTo>
                  <a:cubicBezTo>
                    <a:pt x="22232" y="11619"/>
                    <a:pt x="21499" y="11829"/>
                    <a:pt x="20759" y="11829"/>
                  </a:cubicBezTo>
                  <a:cubicBezTo>
                    <a:pt x="20709" y="11829"/>
                    <a:pt x="20659" y="11828"/>
                    <a:pt x="20609" y="11826"/>
                  </a:cubicBezTo>
                  <a:cubicBezTo>
                    <a:pt x="19697" y="11826"/>
                    <a:pt x="18785" y="11675"/>
                    <a:pt x="17904" y="11371"/>
                  </a:cubicBezTo>
                  <a:cubicBezTo>
                    <a:pt x="16080" y="10793"/>
                    <a:pt x="14287" y="9577"/>
                    <a:pt x="12585" y="8118"/>
                  </a:cubicBezTo>
                  <a:cubicBezTo>
                    <a:pt x="11794" y="7419"/>
                    <a:pt x="11035" y="6629"/>
                    <a:pt x="10305" y="5808"/>
                  </a:cubicBezTo>
                  <a:cubicBezTo>
                    <a:pt x="9667" y="5018"/>
                    <a:pt x="9059" y="4228"/>
                    <a:pt x="8512" y="3377"/>
                  </a:cubicBezTo>
                  <a:cubicBezTo>
                    <a:pt x="7995" y="2586"/>
                    <a:pt x="7387" y="1887"/>
                    <a:pt x="6688" y="1279"/>
                  </a:cubicBezTo>
                  <a:cubicBezTo>
                    <a:pt x="6080" y="732"/>
                    <a:pt x="5351" y="337"/>
                    <a:pt x="4560" y="155"/>
                  </a:cubicBezTo>
                  <a:cubicBezTo>
                    <a:pt x="4127" y="52"/>
                    <a:pt x="3685" y="1"/>
                    <a:pt x="3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4371175" y="2231775"/>
              <a:ext cx="155800" cy="59600"/>
            </a:xfrm>
            <a:custGeom>
              <a:avLst/>
              <a:gdLst/>
              <a:ahLst/>
              <a:cxnLst/>
              <a:rect l="l" t="t" r="r" b="b"/>
              <a:pathLst>
                <a:path w="6232" h="2384" extrusionOk="0">
                  <a:moveTo>
                    <a:pt x="5938" y="0"/>
                  </a:moveTo>
                  <a:cubicBezTo>
                    <a:pt x="5701" y="0"/>
                    <a:pt x="5465" y="22"/>
                    <a:pt x="5228" y="43"/>
                  </a:cubicBezTo>
                  <a:cubicBezTo>
                    <a:pt x="3617" y="195"/>
                    <a:pt x="2067" y="803"/>
                    <a:pt x="760" y="1745"/>
                  </a:cubicBezTo>
                  <a:cubicBezTo>
                    <a:pt x="487" y="1958"/>
                    <a:pt x="243" y="2171"/>
                    <a:pt x="0" y="2384"/>
                  </a:cubicBezTo>
                  <a:lnTo>
                    <a:pt x="213" y="2232"/>
                  </a:lnTo>
                  <a:cubicBezTo>
                    <a:pt x="335" y="2110"/>
                    <a:pt x="547" y="1958"/>
                    <a:pt x="791" y="1776"/>
                  </a:cubicBezTo>
                  <a:cubicBezTo>
                    <a:pt x="2098" y="834"/>
                    <a:pt x="3617" y="256"/>
                    <a:pt x="5228" y="74"/>
                  </a:cubicBezTo>
                  <a:cubicBezTo>
                    <a:pt x="5532" y="43"/>
                    <a:pt x="5775" y="13"/>
                    <a:pt x="5958" y="13"/>
                  </a:cubicBezTo>
                  <a:lnTo>
                    <a:pt x="6231" y="13"/>
                  </a:lnTo>
                  <a:cubicBezTo>
                    <a:pt x="6133" y="4"/>
                    <a:pt x="6035" y="0"/>
                    <a:pt x="593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4520875" y="2324025"/>
              <a:ext cx="158075" cy="76025"/>
            </a:xfrm>
            <a:custGeom>
              <a:avLst/>
              <a:gdLst/>
              <a:ahLst/>
              <a:cxnLst/>
              <a:rect l="l" t="t" r="r" b="b"/>
              <a:pathLst>
                <a:path w="6323" h="3041" extrusionOk="0">
                  <a:moveTo>
                    <a:pt x="6322" y="1"/>
                  </a:moveTo>
                  <a:lnTo>
                    <a:pt x="6322" y="1"/>
                  </a:lnTo>
                  <a:cubicBezTo>
                    <a:pt x="5988" y="31"/>
                    <a:pt x="5623" y="92"/>
                    <a:pt x="5289" y="153"/>
                  </a:cubicBezTo>
                  <a:cubicBezTo>
                    <a:pt x="4468" y="305"/>
                    <a:pt x="3648" y="578"/>
                    <a:pt x="2888" y="943"/>
                  </a:cubicBezTo>
                  <a:cubicBezTo>
                    <a:pt x="2128" y="1308"/>
                    <a:pt x="1398" y="1764"/>
                    <a:pt x="760" y="2311"/>
                  </a:cubicBezTo>
                  <a:cubicBezTo>
                    <a:pt x="487" y="2554"/>
                    <a:pt x="243" y="2797"/>
                    <a:pt x="0" y="3040"/>
                  </a:cubicBezTo>
                  <a:lnTo>
                    <a:pt x="213" y="2858"/>
                  </a:lnTo>
                  <a:cubicBezTo>
                    <a:pt x="335" y="2736"/>
                    <a:pt x="547" y="2554"/>
                    <a:pt x="790" y="2341"/>
                  </a:cubicBezTo>
                  <a:cubicBezTo>
                    <a:pt x="1429" y="1794"/>
                    <a:pt x="2158" y="1338"/>
                    <a:pt x="2918" y="973"/>
                  </a:cubicBezTo>
                  <a:cubicBezTo>
                    <a:pt x="3678" y="609"/>
                    <a:pt x="4468" y="335"/>
                    <a:pt x="5289" y="183"/>
                  </a:cubicBezTo>
                  <a:cubicBezTo>
                    <a:pt x="5623" y="122"/>
                    <a:pt x="5867" y="62"/>
                    <a:pt x="6049" y="31"/>
                  </a:cubicBezTo>
                  <a:lnTo>
                    <a:pt x="63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4672075" y="2375700"/>
              <a:ext cx="78300" cy="164925"/>
            </a:xfrm>
            <a:custGeom>
              <a:avLst/>
              <a:gdLst/>
              <a:ahLst/>
              <a:cxnLst/>
              <a:rect l="l" t="t" r="r" b="b"/>
              <a:pathLst>
                <a:path w="3132" h="6597" extrusionOk="0">
                  <a:moveTo>
                    <a:pt x="3132" y="1"/>
                  </a:moveTo>
                  <a:cubicBezTo>
                    <a:pt x="3131" y="1"/>
                    <a:pt x="2797" y="305"/>
                    <a:pt x="2372" y="821"/>
                  </a:cubicBezTo>
                  <a:cubicBezTo>
                    <a:pt x="1764" y="1460"/>
                    <a:pt x="1217" y="2189"/>
                    <a:pt x="791" y="2949"/>
                  </a:cubicBezTo>
                  <a:cubicBezTo>
                    <a:pt x="335" y="3739"/>
                    <a:pt x="92" y="4590"/>
                    <a:pt x="31" y="5502"/>
                  </a:cubicBezTo>
                  <a:cubicBezTo>
                    <a:pt x="1" y="5776"/>
                    <a:pt x="1" y="6019"/>
                    <a:pt x="62" y="6293"/>
                  </a:cubicBezTo>
                  <a:cubicBezTo>
                    <a:pt x="31" y="6019"/>
                    <a:pt x="31" y="5776"/>
                    <a:pt x="62" y="5502"/>
                  </a:cubicBezTo>
                  <a:cubicBezTo>
                    <a:pt x="123" y="4621"/>
                    <a:pt x="396" y="3739"/>
                    <a:pt x="852" y="2979"/>
                  </a:cubicBezTo>
                  <a:cubicBezTo>
                    <a:pt x="1278" y="2220"/>
                    <a:pt x="1794" y="1490"/>
                    <a:pt x="2402" y="821"/>
                  </a:cubicBezTo>
                  <a:lnTo>
                    <a:pt x="2919" y="244"/>
                  </a:lnTo>
                  <a:lnTo>
                    <a:pt x="3132" y="1"/>
                  </a:lnTo>
                  <a:close/>
                  <a:moveTo>
                    <a:pt x="62" y="6293"/>
                  </a:moveTo>
                  <a:cubicBezTo>
                    <a:pt x="62" y="6375"/>
                    <a:pt x="62" y="6457"/>
                    <a:pt x="84" y="6494"/>
                  </a:cubicBezTo>
                  <a:lnTo>
                    <a:pt x="84" y="6494"/>
                  </a:lnTo>
                  <a:cubicBezTo>
                    <a:pt x="75" y="6426"/>
                    <a:pt x="62" y="6353"/>
                    <a:pt x="62" y="6293"/>
                  </a:cubicBezTo>
                  <a:close/>
                  <a:moveTo>
                    <a:pt x="84" y="6494"/>
                  </a:moveTo>
                  <a:cubicBezTo>
                    <a:pt x="89" y="6530"/>
                    <a:pt x="92" y="6565"/>
                    <a:pt x="92" y="6597"/>
                  </a:cubicBezTo>
                  <a:lnTo>
                    <a:pt x="92" y="6505"/>
                  </a:lnTo>
                  <a:cubicBezTo>
                    <a:pt x="89" y="6502"/>
                    <a:pt x="86" y="6499"/>
                    <a:pt x="84" y="64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4836225" y="2393175"/>
              <a:ext cx="5350" cy="51700"/>
            </a:xfrm>
            <a:custGeom>
              <a:avLst/>
              <a:gdLst/>
              <a:ahLst/>
              <a:cxnLst/>
              <a:rect l="l" t="t" r="r" b="b"/>
              <a:pathLst>
                <a:path w="214" h="2068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52" y="92"/>
                    <a:pt x="122" y="183"/>
                    <a:pt x="92" y="305"/>
                  </a:cubicBezTo>
                  <a:cubicBezTo>
                    <a:pt x="0" y="791"/>
                    <a:pt x="0" y="1277"/>
                    <a:pt x="122" y="1764"/>
                  </a:cubicBezTo>
                  <a:cubicBezTo>
                    <a:pt x="152" y="1885"/>
                    <a:pt x="183" y="1977"/>
                    <a:pt x="213" y="2068"/>
                  </a:cubicBezTo>
                  <a:cubicBezTo>
                    <a:pt x="213" y="2068"/>
                    <a:pt x="183" y="1946"/>
                    <a:pt x="152" y="1764"/>
                  </a:cubicBezTo>
                  <a:cubicBezTo>
                    <a:pt x="31" y="1277"/>
                    <a:pt x="31" y="791"/>
                    <a:pt x="122" y="305"/>
                  </a:cubicBezTo>
                  <a:cubicBezTo>
                    <a:pt x="152" y="123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805075" y="2453225"/>
              <a:ext cx="66125" cy="107150"/>
            </a:xfrm>
            <a:custGeom>
              <a:avLst/>
              <a:gdLst/>
              <a:ahLst/>
              <a:cxnLst/>
              <a:rect l="l" t="t" r="r" b="b"/>
              <a:pathLst>
                <a:path w="2645" h="4286" extrusionOk="0">
                  <a:moveTo>
                    <a:pt x="0" y="0"/>
                  </a:moveTo>
                  <a:cubicBezTo>
                    <a:pt x="0" y="0"/>
                    <a:pt x="0" y="35"/>
                    <a:pt x="13" y="104"/>
                  </a:cubicBezTo>
                  <a:lnTo>
                    <a:pt x="13" y="104"/>
                  </a:lnTo>
                  <a:cubicBezTo>
                    <a:pt x="9" y="69"/>
                    <a:pt x="5" y="35"/>
                    <a:pt x="0" y="0"/>
                  </a:cubicBezTo>
                  <a:close/>
                  <a:moveTo>
                    <a:pt x="13" y="104"/>
                  </a:moveTo>
                  <a:cubicBezTo>
                    <a:pt x="40" y="313"/>
                    <a:pt x="70" y="525"/>
                    <a:pt x="122" y="760"/>
                  </a:cubicBezTo>
                  <a:cubicBezTo>
                    <a:pt x="426" y="1945"/>
                    <a:pt x="1094" y="3040"/>
                    <a:pt x="2037" y="3830"/>
                  </a:cubicBezTo>
                  <a:cubicBezTo>
                    <a:pt x="2207" y="4000"/>
                    <a:pt x="2403" y="4143"/>
                    <a:pt x="2601" y="4261"/>
                  </a:cubicBezTo>
                  <a:lnTo>
                    <a:pt x="2601" y="4261"/>
                  </a:lnTo>
                  <a:cubicBezTo>
                    <a:pt x="2571" y="4242"/>
                    <a:pt x="2525" y="4211"/>
                    <a:pt x="2462" y="4164"/>
                  </a:cubicBezTo>
                  <a:cubicBezTo>
                    <a:pt x="2310" y="4043"/>
                    <a:pt x="2189" y="3921"/>
                    <a:pt x="2037" y="3800"/>
                  </a:cubicBezTo>
                  <a:cubicBezTo>
                    <a:pt x="1125" y="2979"/>
                    <a:pt x="456" y="1915"/>
                    <a:pt x="152" y="730"/>
                  </a:cubicBezTo>
                  <a:cubicBezTo>
                    <a:pt x="91" y="517"/>
                    <a:pt x="91" y="304"/>
                    <a:pt x="31" y="182"/>
                  </a:cubicBezTo>
                  <a:cubicBezTo>
                    <a:pt x="23" y="153"/>
                    <a:pt x="17" y="126"/>
                    <a:pt x="13" y="104"/>
                  </a:cubicBezTo>
                  <a:close/>
                  <a:moveTo>
                    <a:pt x="2601" y="4261"/>
                  </a:moveTo>
                  <a:cubicBezTo>
                    <a:pt x="2630" y="4279"/>
                    <a:pt x="2645" y="4286"/>
                    <a:pt x="2645" y="4286"/>
                  </a:cubicBezTo>
                  <a:cubicBezTo>
                    <a:pt x="2630" y="4278"/>
                    <a:pt x="2616" y="4269"/>
                    <a:pt x="2601" y="426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4924375" y="2370375"/>
              <a:ext cx="71450" cy="57025"/>
            </a:xfrm>
            <a:custGeom>
              <a:avLst/>
              <a:gdLst/>
              <a:ahLst/>
              <a:cxnLst/>
              <a:rect l="l" t="t" r="r" b="b"/>
              <a:pathLst>
                <a:path w="2858" h="228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52" y="183"/>
                    <a:pt x="395" y="426"/>
                  </a:cubicBezTo>
                  <a:cubicBezTo>
                    <a:pt x="699" y="730"/>
                    <a:pt x="1034" y="1034"/>
                    <a:pt x="1399" y="1338"/>
                  </a:cubicBezTo>
                  <a:cubicBezTo>
                    <a:pt x="1733" y="1612"/>
                    <a:pt x="2098" y="1855"/>
                    <a:pt x="2493" y="2098"/>
                  </a:cubicBezTo>
                  <a:cubicBezTo>
                    <a:pt x="2649" y="2177"/>
                    <a:pt x="2774" y="2239"/>
                    <a:pt x="2858" y="2281"/>
                  </a:cubicBezTo>
                  <a:lnTo>
                    <a:pt x="2493" y="2068"/>
                  </a:lnTo>
                  <a:cubicBezTo>
                    <a:pt x="2128" y="1825"/>
                    <a:pt x="1733" y="1582"/>
                    <a:pt x="1399" y="1308"/>
                  </a:cubicBezTo>
                  <a:cubicBezTo>
                    <a:pt x="1034" y="1004"/>
                    <a:pt x="699" y="730"/>
                    <a:pt x="395" y="396"/>
                  </a:cubicBezTo>
                  <a:lnTo>
                    <a:pt x="122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078625" y="2325550"/>
              <a:ext cx="12175" cy="91225"/>
            </a:xfrm>
            <a:custGeom>
              <a:avLst/>
              <a:gdLst/>
              <a:ahLst/>
              <a:cxnLst/>
              <a:rect l="l" t="t" r="r" b="b"/>
              <a:pathLst>
                <a:path w="487" h="3649" extrusionOk="0">
                  <a:moveTo>
                    <a:pt x="1" y="1"/>
                  </a:moveTo>
                  <a:lnTo>
                    <a:pt x="92" y="426"/>
                  </a:lnTo>
                  <a:cubicBezTo>
                    <a:pt x="153" y="730"/>
                    <a:pt x="244" y="1216"/>
                    <a:pt x="335" y="1733"/>
                  </a:cubicBezTo>
                  <a:cubicBezTo>
                    <a:pt x="396" y="2250"/>
                    <a:pt x="457" y="2736"/>
                    <a:pt x="457" y="3071"/>
                  </a:cubicBezTo>
                  <a:cubicBezTo>
                    <a:pt x="457" y="3223"/>
                    <a:pt x="457" y="3405"/>
                    <a:pt x="457" y="3496"/>
                  </a:cubicBezTo>
                  <a:lnTo>
                    <a:pt x="457" y="3648"/>
                  </a:lnTo>
                  <a:cubicBezTo>
                    <a:pt x="457" y="3648"/>
                    <a:pt x="487" y="3587"/>
                    <a:pt x="487" y="3466"/>
                  </a:cubicBezTo>
                  <a:lnTo>
                    <a:pt x="487" y="3071"/>
                  </a:lnTo>
                  <a:cubicBezTo>
                    <a:pt x="457" y="2615"/>
                    <a:pt x="426" y="2159"/>
                    <a:pt x="365" y="1733"/>
                  </a:cubicBezTo>
                  <a:cubicBezTo>
                    <a:pt x="274" y="1186"/>
                    <a:pt x="183" y="730"/>
                    <a:pt x="122" y="396"/>
                  </a:cubicBezTo>
                  <a:cubicBezTo>
                    <a:pt x="61" y="244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192600" y="2351400"/>
              <a:ext cx="16000" cy="76750"/>
            </a:xfrm>
            <a:custGeom>
              <a:avLst/>
              <a:gdLst/>
              <a:ahLst/>
              <a:cxnLst/>
              <a:rect l="l" t="t" r="r" b="b"/>
              <a:pathLst>
                <a:path w="640" h="3070" extrusionOk="0">
                  <a:moveTo>
                    <a:pt x="639" y="0"/>
                  </a:moveTo>
                  <a:lnTo>
                    <a:pt x="609" y="122"/>
                  </a:lnTo>
                  <a:cubicBezTo>
                    <a:pt x="609" y="243"/>
                    <a:pt x="579" y="365"/>
                    <a:pt x="579" y="456"/>
                  </a:cubicBezTo>
                  <a:cubicBezTo>
                    <a:pt x="548" y="730"/>
                    <a:pt x="487" y="1125"/>
                    <a:pt x="396" y="1550"/>
                  </a:cubicBezTo>
                  <a:cubicBezTo>
                    <a:pt x="305" y="1976"/>
                    <a:pt x="214" y="2371"/>
                    <a:pt x="123" y="2644"/>
                  </a:cubicBezTo>
                  <a:cubicBezTo>
                    <a:pt x="92" y="2736"/>
                    <a:pt x="62" y="2857"/>
                    <a:pt x="31" y="2948"/>
                  </a:cubicBezTo>
                  <a:cubicBezTo>
                    <a:pt x="31" y="3009"/>
                    <a:pt x="1" y="3040"/>
                    <a:pt x="1" y="3070"/>
                  </a:cubicBezTo>
                  <a:cubicBezTo>
                    <a:pt x="1" y="3070"/>
                    <a:pt x="1" y="3070"/>
                    <a:pt x="62" y="2979"/>
                  </a:cubicBezTo>
                  <a:cubicBezTo>
                    <a:pt x="92" y="2857"/>
                    <a:pt x="123" y="2736"/>
                    <a:pt x="153" y="2644"/>
                  </a:cubicBezTo>
                  <a:cubicBezTo>
                    <a:pt x="244" y="2371"/>
                    <a:pt x="335" y="1976"/>
                    <a:pt x="427" y="1550"/>
                  </a:cubicBezTo>
                  <a:cubicBezTo>
                    <a:pt x="518" y="1125"/>
                    <a:pt x="579" y="760"/>
                    <a:pt x="609" y="456"/>
                  </a:cubicBezTo>
                  <a:cubicBezTo>
                    <a:pt x="609" y="365"/>
                    <a:pt x="639" y="243"/>
                    <a:pt x="639" y="122"/>
                  </a:cubicBezTo>
                  <a:cubicBezTo>
                    <a:pt x="639" y="91"/>
                    <a:pt x="639" y="30"/>
                    <a:pt x="6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289125" y="2399250"/>
              <a:ext cx="6100" cy="30425"/>
            </a:xfrm>
            <a:custGeom>
              <a:avLst/>
              <a:gdLst/>
              <a:ahLst/>
              <a:cxnLst/>
              <a:rect l="l" t="t" r="r" b="b"/>
              <a:pathLst>
                <a:path w="244" h="1217" extrusionOk="0">
                  <a:moveTo>
                    <a:pt x="243" y="1"/>
                  </a:moveTo>
                  <a:lnTo>
                    <a:pt x="243" y="1"/>
                  </a:lnTo>
                  <a:cubicBezTo>
                    <a:pt x="183" y="183"/>
                    <a:pt x="152" y="396"/>
                    <a:pt x="122" y="609"/>
                  </a:cubicBezTo>
                  <a:cubicBezTo>
                    <a:pt x="61" y="822"/>
                    <a:pt x="31" y="1034"/>
                    <a:pt x="0" y="1217"/>
                  </a:cubicBezTo>
                  <a:cubicBezTo>
                    <a:pt x="61" y="1034"/>
                    <a:pt x="122" y="822"/>
                    <a:pt x="152" y="609"/>
                  </a:cubicBezTo>
                  <a:cubicBezTo>
                    <a:pt x="183" y="427"/>
                    <a:pt x="243" y="214"/>
                    <a:pt x="2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422100" y="2430425"/>
              <a:ext cx="2300" cy="44100"/>
            </a:xfrm>
            <a:custGeom>
              <a:avLst/>
              <a:gdLst/>
              <a:ahLst/>
              <a:cxnLst/>
              <a:rect l="l" t="t" r="r" b="b"/>
              <a:pathLst>
                <a:path w="92" h="1764" extrusionOk="0">
                  <a:moveTo>
                    <a:pt x="61" y="0"/>
                  </a:moveTo>
                  <a:cubicBezTo>
                    <a:pt x="61" y="0"/>
                    <a:pt x="61" y="31"/>
                    <a:pt x="61" y="61"/>
                  </a:cubicBezTo>
                  <a:lnTo>
                    <a:pt x="61" y="243"/>
                  </a:lnTo>
                  <a:lnTo>
                    <a:pt x="61" y="882"/>
                  </a:lnTo>
                  <a:cubicBezTo>
                    <a:pt x="61" y="1069"/>
                    <a:pt x="61" y="1238"/>
                    <a:pt x="47" y="1375"/>
                  </a:cubicBezTo>
                  <a:lnTo>
                    <a:pt x="47" y="1375"/>
                  </a:lnTo>
                  <a:cubicBezTo>
                    <a:pt x="71" y="1209"/>
                    <a:pt x="92" y="1055"/>
                    <a:pt x="92" y="882"/>
                  </a:cubicBezTo>
                  <a:lnTo>
                    <a:pt x="92" y="243"/>
                  </a:lnTo>
                  <a:cubicBezTo>
                    <a:pt x="92" y="152"/>
                    <a:pt x="92" y="61"/>
                    <a:pt x="61" y="0"/>
                  </a:cubicBezTo>
                  <a:close/>
                  <a:moveTo>
                    <a:pt x="47" y="1375"/>
                  </a:moveTo>
                  <a:lnTo>
                    <a:pt x="47" y="1375"/>
                  </a:lnTo>
                  <a:cubicBezTo>
                    <a:pt x="42" y="1412"/>
                    <a:pt x="36" y="1451"/>
                    <a:pt x="31" y="1490"/>
                  </a:cubicBezTo>
                  <a:cubicBezTo>
                    <a:pt x="38" y="1455"/>
                    <a:pt x="43" y="1416"/>
                    <a:pt x="47" y="1375"/>
                  </a:cubicBezTo>
                  <a:close/>
                  <a:moveTo>
                    <a:pt x="31" y="1490"/>
                  </a:moveTo>
                  <a:lnTo>
                    <a:pt x="31" y="1490"/>
                  </a:lnTo>
                  <a:cubicBezTo>
                    <a:pt x="0" y="1642"/>
                    <a:pt x="0" y="1763"/>
                    <a:pt x="0" y="1763"/>
                  </a:cubicBezTo>
                  <a:cubicBezTo>
                    <a:pt x="31" y="1672"/>
                    <a:pt x="31" y="1581"/>
                    <a:pt x="31" y="149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082425" y="2425100"/>
              <a:ext cx="367050" cy="140900"/>
            </a:xfrm>
            <a:custGeom>
              <a:avLst/>
              <a:gdLst/>
              <a:ahLst/>
              <a:cxnLst/>
              <a:rect l="l" t="t" r="r" b="b"/>
              <a:pathLst>
                <a:path w="14682" h="5636" extrusionOk="0">
                  <a:moveTo>
                    <a:pt x="14606" y="3138"/>
                  </a:moveTo>
                  <a:lnTo>
                    <a:pt x="14606" y="3138"/>
                  </a:lnTo>
                  <a:cubicBezTo>
                    <a:pt x="14611" y="3156"/>
                    <a:pt x="14616" y="3174"/>
                    <a:pt x="14621" y="3192"/>
                  </a:cubicBezTo>
                  <a:lnTo>
                    <a:pt x="14682" y="3162"/>
                  </a:lnTo>
                  <a:cubicBezTo>
                    <a:pt x="14657" y="3153"/>
                    <a:pt x="14632" y="3146"/>
                    <a:pt x="14606" y="3138"/>
                  </a:cubicBezTo>
                  <a:close/>
                  <a:moveTo>
                    <a:pt x="730" y="0"/>
                  </a:moveTo>
                  <a:cubicBezTo>
                    <a:pt x="244" y="882"/>
                    <a:pt x="1" y="1885"/>
                    <a:pt x="1" y="2918"/>
                  </a:cubicBezTo>
                  <a:lnTo>
                    <a:pt x="912" y="2918"/>
                  </a:lnTo>
                  <a:cubicBezTo>
                    <a:pt x="1095" y="4195"/>
                    <a:pt x="2250" y="5198"/>
                    <a:pt x="3527" y="5441"/>
                  </a:cubicBezTo>
                  <a:cubicBezTo>
                    <a:pt x="4089" y="5562"/>
                    <a:pt x="4564" y="5635"/>
                    <a:pt x="5020" y="5635"/>
                  </a:cubicBezTo>
                  <a:cubicBezTo>
                    <a:pt x="5598" y="5635"/>
                    <a:pt x="6147" y="5517"/>
                    <a:pt x="6809" y="5228"/>
                  </a:cubicBezTo>
                  <a:cubicBezTo>
                    <a:pt x="8055" y="4681"/>
                    <a:pt x="9666" y="3830"/>
                    <a:pt x="10882" y="3405"/>
                  </a:cubicBezTo>
                  <a:cubicBezTo>
                    <a:pt x="11668" y="3136"/>
                    <a:pt x="12490" y="2953"/>
                    <a:pt x="13296" y="2953"/>
                  </a:cubicBezTo>
                  <a:cubicBezTo>
                    <a:pt x="13741" y="2953"/>
                    <a:pt x="14181" y="3009"/>
                    <a:pt x="14606" y="3138"/>
                  </a:cubicBezTo>
                  <a:lnTo>
                    <a:pt x="14606" y="3138"/>
                  </a:lnTo>
                  <a:cubicBezTo>
                    <a:pt x="14158" y="1527"/>
                    <a:pt x="12475" y="484"/>
                    <a:pt x="10821" y="213"/>
                  </a:cubicBezTo>
                  <a:cubicBezTo>
                    <a:pt x="10389" y="144"/>
                    <a:pt x="9956" y="115"/>
                    <a:pt x="9523" y="115"/>
                  </a:cubicBezTo>
                  <a:cubicBezTo>
                    <a:pt x="8254" y="115"/>
                    <a:pt x="6984" y="358"/>
                    <a:pt x="5715" y="517"/>
                  </a:cubicBezTo>
                  <a:cubicBezTo>
                    <a:pt x="5087" y="597"/>
                    <a:pt x="4438" y="656"/>
                    <a:pt x="3793" y="656"/>
                  </a:cubicBezTo>
                  <a:cubicBezTo>
                    <a:pt x="2721" y="656"/>
                    <a:pt x="1660" y="494"/>
                    <a:pt x="7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104475" y="2434975"/>
              <a:ext cx="18250" cy="63100"/>
            </a:xfrm>
            <a:custGeom>
              <a:avLst/>
              <a:gdLst/>
              <a:ahLst/>
              <a:cxnLst/>
              <a:rect l="l" t="t" r="r" b="b"/>
              <a:pathLst>
                <a:path w="730" h="2524" extrusionOk="0">
                  <a:moveTo>
                    <a:pt x="730" y="1"/>
                  </a:moveTo>
                  <a:lnTo>
                    <a:pt x="730" y="1"/>
                  </a:lnTo>
                  <a:cubicBezTo>
                    <a:pt x="638" y="92"/>
                    <a:pt x="578" y="213"/>
                    <a:pt x="517" y="335"/>
                  </a:cubicBezTo>
                  <a:cubicBezTo>
                    <a:pt x="395" y="608"/>
                    <a:pt x="274" y="912"/>
                    <a:pt x="182" y="1216"/>
                  </a:cubicBezTo>
                  <a:cubicBezTo>
                    <a:pt x="91" y="1490"/>
                    <a:pt x="61" y="1824"/>
                    <a:pt x="30" y="2128"/>
                  </a:cubicBezTo>
                  <a:cubicBezTo>
                    <a:pt x="0" y="2250"/>
                    <a:pt x="0" y="2371"/>
                    <a:pt x="30" y="2523"/>
                  </a:cubicBezTo>
                  <a:cubicBezTo>
                    <a:pt x="61" y="2371"/>
                    <a:pt x="61" y="2250"/>
                    <a:pt x="61" y="2128"/>
                  </a:cubicBezTo>
                  <a:cubicBezTo>
                    <a:pt x="122" y="1824"/>
                    <a:pt x="182" y="1520"/>
                    <a:pt x="274" y="1216"/>
                  </a:cubicBezTo>
                  <a:cubicBezTo>
                    <a:pt x="334" y="912"/>
                    <a:pt x="456" y="639"/>
                    <a:pt x="578" y="365"/>
                  </a:cubicBezTo>
                  <a:cubicBezTo>
                    <a:pt x="638" y="244"/>
                    <a:pt x="669" y="122"/>
                    <a:pt x="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083200" y="2476200"/>
              <a:ext cx="23575" cy="3625"/>
            </a:xfrm>
            <a:custGeom>
              <a:avLst/>
              <a:gdLst/>
              <a:ahLst/>
              <a:cxnLst/>
              <a:rect l="l" t="t" r="r" b="b"/>
              <a:pathLst>
                <a:path w="943" h="145" extrusionOk="0">
                  <a:moveTo>
                    <a:pt x="243" y="1"/>
                  </a:moveTo>
                  <a:cubicBezTo>
                    <a:pt x="160" y="1"/>
                    <a:pt x="76" y="8"/>
                    <a:pt x="0" y="23"/>
                  </a:cubicBezTo>
                  <a:cubicBezTo>
                    <a:pt x="152" y="84"/>
                    <a:pt x="304" y="84"/>
                    <a:pt x="486" y="84"/>
                  </a:cubicBezTo>
                  <a:cubicBezTo>
                    <a:pt x="638" y="115"/>
                    <a:pt x="790" y="145"/>
                    <a:pt x="942" y="145"/>
                  </a:cubicBezTo>
                  <a:cubicBezTo>
                    <a:pt x="790" y="84"/>
                    <a:pt x="638" y="23"/>
                    <a:pt x="486" y="23"/>
                  </a:cubicBezTo>
                  <a:cubicBezTo>
                    <a:pt x="410" y="8"/>
                    <a:pt x="327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5090775" y="2446000"/>
              <a:ext cx="20550" cy="8000"/>
            </a:xfrm>
            <a:custGeom>
              <a:avLst/>
              <a:gdLst/>
              <a:ahLst/>
              <a:cxnLst/>
              <a:rect l="l" t="t" r="r" b="b"/>
              <a:pathLst>
                <a:path w="822" h="320" extrusionOk="0">
                  <a:moveTo>
                    <a:pt x="157" y="0"/>
                  </a:moveTo>
                  <a:cubicBezTo>
                    <a:pt x="105" y="0"/>
                    <a:pt x="53" y="5"/>
                    <a:pt x="1" y="15"/>
                  </a:cubicBezTo>
                  <a:cubicBezTo>
                    <a:pt x="1" y="46"/>
                    <a:pt x="183" y="46"/>
                    <a:pt x="427" y="137"/>
                  </a:cubicBezTo>
                  <a:cubicBezTo>
                    <a:pt x="639" y="228"/>
                    <a:pt x="822" y="319"/>
                    <a:pt x="822" y="319"/>
                  </a:cubicBezTo>
                  <a:cubicBezTo>
                    <a:pt x="645" y="118"/>
                    <a:pt x="407" y="0"/>
                    <a:pt x="1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105975" y="2427000"/>
              <a:ext cx="346550" cy="138475"/>
            </a:xfrm>
            <a:custGeom>
              <a:avLst/>
              <a:gdLst/>
              <a:ahLst/>
              <a:cxnLst/>
              <a:rect l="l" t="t" r="r" b="b"/>
              <a:pathLst>
                <a:path w="13862" h="5539" extrusionOk="0">
                  <a:moveTo>
                    <a:pt x="8183" y="0"/>
                  </a:moveTo>
                  <a:cubicBezTo>
                    <a:pt x="7381" y="0"/>
                    <a:pt x="6578" y="84"/>
                    <a:pt x="5776" y="259"/>
                  </a:cubicBezTo>
                  <a:cubicBezTo>
                    <a:pt x="4864" y="441"/>
                    <a:pt x="3952" y="532"/>
                    <a:pt x="3010" y="532"/>
                  </a:cubicBezTo>
                  <a:lnTo>
                    <a:pt x="1977" y="532"/>
                  </a:lnTo>
                  <a:cubicBezTo>
                    <a:pt x="1977" y="532"/>
                    <a:pt x="2341" y="563"/>
                    <a:pt x="3040" y="563"/>
                  </a:cubicBezTo>
                  <a:cubicBezTo>
                    <a:pt x="3952" y="563"/>
                    <a:pt x="4895" y="502"/>
                    <a:pt x="5806" y="320"/>
                  </a:cubicBezTo>
                  <a:cubicBezTo>
                    <a:pt x="6576" y="166"/>
                    <a:pt x="7355" y="89"/>
                    <a:pt x="8138" y="89"/>
                  </a:cubicBezTo>
                  <a:cubicBezTo>
                    <a:pt x="8747" y="89"/>
                    <a:pt x="9359" y="135"/>
                    <a:pt x="9971" y="228"/>
                  </a:cubicBezTo>
                  <a:cubicBezTo>
                    <a:pt x="10791" y="350"/>
                    <a:pt x="11551" y="654"/>
                    <a:pt x="12250" y="1140"/>
                  </a:cubicBezTo>
                  <a:cubicBezTo>
                    <a:pt x="12955" y="1640"/>
                    <a:pt x="13490" y="2338"/>
                    <a:pt x="13772" y="3153"/>
                  </a:cubicBezTo>
                  <a:lnTo>
                    <a:pt x="13772" y="3153"/>
                  </a:lnTo>
                  <a:cubicBezTo>
                    <a:pt x="13424" y="3012"/>
                    <a:pt x="13050" y="2902"/>
                    <a:pt x="12676" y="2873"/>
                  </a:cubicBezTo>
                  <a:cubicBezTo>
                    <a:pt x="12606" y="2871"/>
                    <a:pt x="12536" y="2870"/>
                    <a:pt x="12466" y="2870"/>
                  </a:cubicBezTo>
                  <a:cubicBezTo>
                    <a:pt x="11564" y="2870"/>
                    <a:pt x="10665" y="3051"/>
                    <a:pt x="9819" y="3390"/>
                  </a:cubicBezTo>
                  <a:cubicBezTo>
                    <a:pt x="8968" y="3663"/>
                    <a:pt x="8117" y="4028"/>
                    <a:pt x="7296" y="4393"/>
                  </a:cubicBezTo>
                  <a:cubicBezTo>
                    <a:pt x="6931" y="4575"/>
                    <a:pt x="6536" y="4757"/>
                    <a:pt x="6171" y="4940"/>
                  </a:cubicBezTo>
                  <a:cubicBezTo>
                    <a:pt x="5806" y="5092"/>
                    <a:pt x="5442" y="5244"/>
                    <a:pt x="5077" y="5335"/>
                  </a:cubicBezTo>
                  <a:cubicBezTo>
                    <a:pt x="4634" y="5431"/>
                    <a:pt x="4192" y="5491"/>
                    <a:pt x="3742" y="5491"/>
                  </a:cubicBezTo>
                  <a:cubicBezTo>
                    <a:pt x="3481" y="5491"/>
                    <a:pt x="3217" y="5471"/>
                    <a:pt x="2949" y="5426"/>
                  </a:cubicBezTo>
                  <a:cubicBezTo>
                    <a:pt x="2372" y="5365"/>
                    <a:pt x="1825" y="5152"/>
                    <a:pt x="1338" y="4818"/>
                  </a:cubicBezTo>
                  <a:cubicBezTo>
                    <a:pt x="974" y="4575"/>
                    <a:pt x="670" y="4271"/>
                    <a:pt x="426" y="3906"/>
                  </a:cubicBezTo>
                  <a:cubicBezTo>
                    <a:pt x="244" y="3572"/>
                    <a:pt x="92" y="3207"/>
                    <a:pt x="1" y="2842"/>
                  </a:cubicBezTo>
                  <a:lnTo>
                    <a:pt x="1" y="2842"/>
                  </a:lnTo>
                  <a:cubicBezTo>
                    <a:pt x="1" y="2843"/>
                    <a:pt x="1" y="2964"/>
                    <a:pt x="62" y="3146"/>
                  </a:cubicBezTo>
                  <a:cubicBezTo>
                    <a:pt x="153" y="3420"/>
                    <a:pt x="244" y="3663"/>
                    <a:pt x="396" y="3906"/>
                  </a:cubicBezTo>
                  <a:cubicBezTo>
                    <a:pt x="639" y="4271"/>
                    <a:pt x="943" y="4605"/>
                    <a:pt x="1308" y="4849"/>
                  </a:cubicBezTo>
                  <a:cubicBezTo>
                    <a:pt x="1794" y="5183"/>
                    <a:pt x="2372" y="5396"/>
                    <a:pt x="2949" y="5487"/>
                  </a:cubicBezTo>
                  <a:cubicBezTo>
                    <a:pt x="3211" y="5521"/>
                    <a:pt x="3478" y="5538"/>
                    <a:pt x="3745" y="5538"/>
                  </a:cubicBezTo>
                  <a:cubicBezTo>
                    <a:pt x="4191" y="5538"/>
                    <a:pt x="4640" y="5491"/>
                    <a:pt x="5077" y="5396"/>
                  </a:cubicBezTo>
                  <a:cubicBezTo>
                    <a:pt x="5472" y="5274"/>
                    <a:pt x="5837" y="5152"/>
                    <a:pt x="6202" y="5000"/>
                  </a:cubicBezTo>
                  <a:cubicBezTo>
                    <a:pt x="6566" y="4849"/>
                    <a:pt x="6961" y="4636"/>
                    <a:pt x="7326" y="4453"/>
                  </a:cubicBezTo>
                  <a:cubicBezTo>
                    <a:pt x="8147" y="4089"/>
                    <a:pt x="8998" y="3724"/>
                    <a:pt x="9819" y="3450"/>
                  </a:cubicBezTo>
                  <a:cubicBezTo>
                    <a:pt x="10731" y="3086"/>
                    <a:pt x="11703" y="2934"/>
                    <a:pt x="12645" y="2934"/>
                  </a:cubicBezTo>
                  <a:cubicBezTo>
                    <a:pt x="13041" y="2964"/>
                    <a:pt x="13436" y="3086"/>
                    <a:pt x="13801" y="3268"/>
                  </a:cubicBezTo>
                  <a:lnTo>
                    <a:pt x="13861" y="3298"/>
                  </a:lnTo>
                  <a:lnTo>
                    <a:pt x="13861" y="3207"/>
                  </a:lnTo>
                  <a:cubicBezTo>
                    <a:pt x="13557" y="2326"/>
                    <a:pt x="13010" y="1596"/>
                    <a:pt x="12281" y="1049"/>
                  </a:cubicBezTo>
                  <a:cubicBezTo>
                    <a:pt x="11582" y="593"/>
                    <a:pt x="10791" y="259"/>
                    <a:pt x="9971" y="137"/>
                  </a:cubicBezTo>
                  <a:cubicBezTo>
                    <a:pt x="9375" y="47"/>
                    <a:pt x="8779" y="0"/>
                    <a:pt x="8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5143975" y="2441825"/>
              <a:ext cx="18275" cy="114000"/>
            </a:xfrm>
            <a:custGeom>
              <a:avLst/>
              <a:gdLst/>
              <a:ahLst/>
              <a:cxnLst/>
              <a:rect l="l" t="t" r="r" b="b"/>
              <a:pathLst>
                <a:path w="731" h="4560" extrusionOk="0">
                  <a:moveTo>
                    <a:pt x="730" y="0"/>
                  </a:moveTo>
                  <a:cubicBezTo>
                    <a:pt x="700" y="31"/>
                    <a:pt x="669" y="91"/>
                    <a:pt x="639" y="152"/>
                  </a:cubicBezTo>
                  <a:cubicBezTo>
                    <a:pt x="578" y="304"/>
                    <a:pt x="487" y="456"/>
                    <a:pt x="457" y="608"/>
                  </a:cubicBezTo>
                  <a:cubicBezTo>
                    <a:pt x="61" y="1672"/>
                    <a:pt x="1" y="2797"/>
                    <a:pt x="213" y="3921"/>
                  </a:cubicBezTo>
                  <a:cubicBezTo>
                    <a:pt x="244" y="4073"/>
                    <a:pt x="305" y="4225"/>
                    <a:pt x="335" y="4407"/>
                  </a:cubicBezTo>
                  <a:cubicBezTo>
                    <a:pt x="365" y="4438"/>
                    <a:pt x="396" y="4499"/>
                    <a:pt x="396" y="4559"/>
                  </a:cubicBezTo>
                  <a:cubicBezTo>
                    <a:pt x="426" y="4559"/>
                    <a:pt x="335" y="4316"/>
                    <a:pt x="274" y="3891"/>
                  </a:cubicBezTo>
                  <a:cubicBezTo>
                    <a:pt x="183" y="3344"/>
                    <a:pt x="153" y="2797"/>
                    <a:pt x="183" y="2249"/>
                  </a:cubicBezTo>
                  <a:cubicBezTo>
                    <a:pt x="213" y="1702"/>
                    <a:pt x="335" y="1155"/>
                    <a:pt x="487" y="638"/>
                  </a:cubicBezTo>
                  <a:cubicBezTo>
                    <a:pt x="639" y="243"/>
                    <a:pt x="730" y="0"/>
                    <a:pt x="7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5235925" y="2500325"/>
              <a:ext cx="13700" cy="53225"/>
            </a:xfrm>
            <a:custGeom>
              <a:avLst/>
              <a:gdLst/>
              <a:ahLst/>
              <a:cxnLst/>
              <a:rect l="l" t="t" r="r" b="b"/>
              <a:pathLst>
                <a:path w="548" h="2129" extrusionOk="0">
                  <a:moveTo>
                    <a:pt x="31" y="1"/>
                  </a:moveTo>
                  <a:cubicBezTo>
                    <a:pt x="1" y="92"/>
                    <a:pt x="1" y="213"/>
                    <a:pt x="31" y="335"/>
                  </a:cubicBezTo>
                  <a:cubicBezTo>
                    <a:pt x="61" y="578"/>
                    <a:pt x="92" y="821"/>
                    <a:pt x="153" y="1095"/>
                  </a:cubicBezTo>
                  <a:cubicBezTo>
                    <a:pt x="244" y="1399"/>
                    <a:pt x="335" y="1642"/>
                    <a:pt x="396" y="1855"/>
                  </a:cubicBezTo>
                  <a:cubicBezTo>
                    <a:pt x="426" y="1946"/>
                    <a:pt x="487" y="2037"/>
                    <a:pt x="517" y="2128"/>
                  </a:cubicBezTo>
                  <a:cubicBezTo>
                    <a:pt x="548" y="2128"/>
                    <a:pt x="396" y="1672"/>
                    <a:pt x="244" y="1064"/>
                  </a:cubicBezTo>
                  <a:cubicBezTo>
                    <a:pt x="183" y="791"/>
                    <a:pt x="122" y="517"/>
                    <a:pt x="92" y="305"/>
                  </a:cubicBezTo>
                  <a:cubicBezTo>
                    <a:pt x="61" y="213"/>
                    <a:pt x="61" y="92"/>
                    <a:pt x="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5223000" y="2467650"/>
              <a:ext cx="5350" cy="31175"/>
            </a:xfrm>
            <a:custGeom>
              <a:avLst/>
              <a:gdLst/>
              <a:ahLst/>
              <a:cxnLst/>
              <a:rect l="l" t="t" r="r" b="b"/>
              <a:pathLst>
                <a:path w="214" h="1247" extrusionOk="0">
                  <a:moveTo>
                    <a:pt x="92" y="1"/>
                  </a:moveTo>
                  <a:cubicBezTo>
                    <a:pt x="1" y="426"/>
                    <a:pt x="31" y="852"/>
                    <a:pt x="183" y="1247"/>
                  </a:cubicBezTo>
                  <a:cubicBezTo>
                    <a:pt x="214" y="1247"/>
                    <a:pt x="153" y="973"/>
                    <a:pt x="122" y="639"/>
                  </a:cubicBezTo>
                  <a:cubicBezTo>
                    <a:pt x="122" y="426"/>
                    <a:pt x="92" y="213"/>
                    <a:pt x="9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5238200" y="2434975"/>
              <a:ext cx="7625" cy="28900"/>
            </a:xfrm>
            <a:custGeom>
              <a:avLst/>
              <a:gdLst/>
              <a:ahLst/>
              <a:cxnLst/>
              <a:rect l="l" t="t" r="r" b="b"/>
              <a:pathLst>
                <a:path w="305" h="1156" extrusionOk="0">
                  <a:moveTo>
                    <a:pt x="274" y="1"/>
                  </a:moveTo>
                  <a:lnTo>
                    <a:pt x="274" y="1"/>
                  </a:lnTo>
                  <a:cubicBezTo>
                    <a:pt x="153" y="153"/>
                    <a:pt x="92" y="335"/>
                    <a:pt x="62" y="548"/>
                  </a:cubicBezTo>
                  <a:cubicBezTo>
                    <a:pt x="1" y="730"/>
                    <a:pt x="1" y="943"/>
                    <a:pt x="62" y="1156"/>
                  </a:cubicBezTo>
                  <a:cubicBezTo>
                    <a:pt x="92" y="1156"/>
                    <a:pt x="92" y="882"/>
                    <a:pt x="153" y="548"/>
                  </a:cubicBezTo>
                  <a:cubicBezTo>
                    <a:pt x="183" y="244"/>
                    <a:pt x="305" y="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5302025" y="2428900"/>
              <a:ext cx="9150" cy="24350"/>
            </a:xfrm>
            <a:custGeom>
              <a:avLst/>
              <a:gdLst/>
              <a:ahLst/>
              <a:cxnLst/>
              <a:rect l="l" t="t" r="r" b="b"/>
              <a:pathLst>
                <a:path w="366" h="974" extrusionOk="0">
                  <a:moveTo>
                    <a:pt x="92" y="0"/>
                  </a:moveTo>
                  <a:cubicBezTo>
                    <a:pt x="1" y="335"/>
                    <a:pt x="92" y="699"/>
                    <a:pt x="335" y="973"/>
                  </a:cubicBezTo>
                  <a:cubicBezTo>
                    <a:pt x="366" y="973"/>
                    <a:pt x="244" y="760"/>
                    <a:pt x="183" y="517"/>
                  </a:cubicBezTo>
                  <a:cubicBezTo>
                    <a:pt x="92" y="244"/>
                    <a:pt x="123" y="0"/>
                    <a:pt x="9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5337000" y="2448650"/>
              <a:ext cx="25100" cy="57775"/>
            </a:xfrm>
            <a:custGeom>
              <a:avLst/>
              <a:gdLst/>
              <a:ahLst/>
              <a:cxnLst/>
              <a:rect l="l" t="t" r="r" b="b"/>
              <a:pathLst>
                <a:path w="1004" h="2311" extrusionOk="0">
                  <a:moveTo>
                    <a:pt x="0" y="1"/>
                  </a:moveTo>
                  <a:cubicBezTo>
                    <a:pt x="0" y="122"/>
                    <a:pt x="31" y="244"/>
                    <a:pt x="61" y="365"/>
                  </a:cubicBezTo>
                  <a:cubicBezTo>
                    <a:pt x="152" y="669"/>
                    <a:pt x="243" y="943"/>
                    <a:pt x="365" y="1217"/>
                  </a:cubicBezTo>
                  <a:cubicBezTo>
                    <a:pt x="487" y="1490"/>
                    <a:pt x="608" y="1764"/>
                    <a:pt x="760" y="2007"/>
                  </a:cubicBezTo>
                  <a:cubicBezTo>
                    <a:pt x="821" y="2128"/>
                    <a:pt x="912" y="2220"/>
                    <a:pt x="1003" y="2311"/>
                  </a:cubicBezTo>
                  <a:cubicBezTo>
                    <a:pt x="942" y="2189"/>
                    <a:pt x="882" y="2068"/>
                    <a:pt x="821" y="1976"/>
                  </a:cubicBezTo>
                  <a:cubicBezTo>
                    <a:pt x="699" y="1764"/>
                    <a:pt x="578" y="1490"/>
                    <a:pt x="426" y="1186"/>
                  </a:cubicBezTo>
                  <a:cubicBezTo>
                    <a:pt x="304" y="852"/>
                    <a:pt x="183" y="548"/>
                    <a:pt x="122" y="335"/>
                  </a:cubicBezTo>
                  <a:cubicBezTo>
                    <a:pt x="91" y="213"/>
                    <a:pt x="61" y="92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5368900" y="2437250"/>
              <a:ext cx="6875" cy="8400"/>
            </a:xfrm>
            <a:custGeom>
              <a:avLst/>
              <a:gdLst/>
              <a:ahLst/>
              <a:cxnLst/>
              <a:rect l="l" t="t" r="r" b="b"/>
              <a:pathLst>
                <a:path w="275" h="336" extrusionOk="0">
                  <a:moveTo>
                    <a:pt x="274" y="1"/>
                  </a:moveTo>
                  <a:lnTo>
                    <a:pt x="274" y="1"/>
                  </a:lnTo>
                  <a:cubicBezTo>
                    <a:pt x="274" y="1"/>
                    <a:pt x="153" y="31"/>
                    <a:pt x="92" y="122"/>
                  </a:cubicBezTo>
                  <a:cubicBezTo>
                    <a:pt x="31" y="244"/>
                    <a:pt x="1" y="335"/>
                    <a:pt x="31" y="335"/>
                  </a:cubicBezTo>
                  <a:cubicBezTo>
                    <a:pt x="62" y="335"/>
                    <a:pt x="92" y="274"/>
                    <a:pt x="153" y="183"/>
                  </a:cubicBezTo>
                  <a:cubicBezTo>
                    <a:pt x="244" y="92"/>
                    <a:pt x="274" y="31"/>
                    <a:pt x="2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115900" y="2485775"/>
              <a:ext cx="335100" cy="53475"/>
            </a:xfrm>
            <a:custGeom>
              <a:avLst/>
              <a:gdLst/>
              <a:ahLst/>
              <a:cxnLst/>
              <a:rect l="l" t="t" r="r" b="b"/>
              <a:pathLst>
                <a:path w="13404" h="2139" extrusionOk="0">
                  <a:moveTo>
                    <a:pt x="11670" y="53"/>
                  </a:moveTo>
                  <a:lnTo>
                    <a:pt x="11670" y="53"/>
                  </a:lnTo>
                  <a:cubicBezTo>
                    <a:pt x="12120" y="127"/>
                    <a:pt x="12588" y="301"/>
                    <a:pt x="12978" y="552"/>
                  </a:cubicBezTo>
                  <a:cubicBezTo>
                    <a:pt x="12999" y="565"/>
                    <a:pt x="13021" y="578"/>
                    <a:pt x="13042" y="592"/>
                  </a:cubicBezTo>
                  <a:lnTo>
                    <a:pt x="13042" y="592"/>
                  </a:lnTo>
                  <a:cubicBezTo>
                    <a:pt x="12629" y="311"/>
                    <a:pt x="12168" y="123"/>
                    <a:pt x="11670" y="53"/>
                  </a:cubicBezTo>
                  <a:close/>
                  <a:moveTo>
                    <a:pt x="13042" y="592"/>
                  </a:moveTo>
                  <a:lnTo>
                    <a:pt x="13042" y="592"/>
                  </a:lnTo>
                  <a:cubicBezTo>
                    <a:pt x="13071" y="612"/>
                    <a:pt x="13099" y="632"/>
                    <a:pt x="13127" y="652"/>
                  </a:cubicBezTo>
                  <a:lnTo>
                    <a:pt x="13127" y="652"/>
                  </a:lnTo>
                  <a:cubicBezTo>
                    <a:pt x="13099" y="631"/>
                    <a:pt x="13071" y="611"/>
                    <a:pt x="13042" y="592"/>
                  </a:cubicBezTo>
                  <a:close/>
                  <a:moveTo>
                    <a:pt x="13127" y="652"/>
                  </a:moveTo>
                  <a:lnTo>
                    <a:pt x="13127" y="652"/>
                  </a:lnTo>
                  <a:cubicBezTo>
                    <a:pt x="13217" y="720"/>
                    <a:pt x="13304" y="798"/>
                    <a:pt x="13380" y="888"/>
                  </a:cubicBezTo>
                  <a:lnTo>
                    <a:pt x="13380" y="888"/>
                  </a:lnTo>
                  <a:cubicBezTo>
                    <a:pt x="13357" y="857"/>
                    <a:pt x="13335" y="818"/>
                    <a:pt x="13312" y="795"/>
                  </a:cubicBezTo>
                  <a:cubicBezTo>
                    <a:pt x="13252" y="746"/>
                    <a:pt x="13190" y="698"/>
                    <a:pt x="13127" y="652"/>
                  </a:cubicBezTo>
                  <a:close/>
                  <a:moveTo>
                    <a:pt x="13380" y="888"/>
                  </a:moveTo>
                  <a:cubicBezTo>
                    <a:pt x="13388" y="899"/>
                    <a:pt x="13396" y="909"/>
                    <a:pt x="13404" y="917"/>
                  </a:cubicBezTo>
                  <a:cubicBezTo>
                    <a:pt x="13396" y="907"/>
                    <a:pt x="13388" y="898"/>
                    <a:pt x="13380" y="888"/>
                  </a:cubicBezTo>
                  <a:close/>
                  <a:moveTo>
                    <a:pt x="10950" y="1"/>
                  </a:moveTo>
                  <a:cubicBezTo>
                    <a:pt x="10373" y="1"/>
                    <a:pt x="9813" y="98"/>
                    <a:pt x="9270" y="279"/>
                  </a:cubicBezTo>
                  <a:cubicBezTo>
                    <a:pt x="8388" y="583"/>
                    <a:pt x="7537" y="917"/>
                    <a:pt x="6686" y="1342"/>
                  </a:cubicBezTo>
                  <a:cubicBezTo>
                    <a:pt x="5865" y="1738"/>
                    <a:pt x="4954" y="1981"/>
                    <a:pt x="4042" y="2102"/>
                  </a:cubicBezTo>
                  <a:cubicBezTo>
                    <a:pt x="4984" y="2011"/>
                    <a:pt x="5865" y="1768"/>
                    <a:pt x="6716" y="1342"/>
                  </a:cubicBezTo>
                  <a:cubicBezTo>
                    <a:pt x="7537" y="947"/>
                    <a:pt x="8419" y="583"/>
                    <a:pt x="9300" y="279"/>
                  </a:cubicBezTo>
                  <a:cubicBezTo>
                    <a:pt x="9834" y="93"/>
                    <a:pt x="10421" y="14"/>
                    <a:pt x="10994" y="14"/>
                  </a:cubicBezTo>
                  <a:cubicBezTo>
                    <a:pt x="11171" y="14"/>
                    <a:pt x="11347" y="21"/>
                    <a:pt x="11519" y="35"/>
                  </a:cubicBezTo>
                  <a:cubicBezTo>
                    <a:pt x="11570" y="40"/>
                    <a:pt x="11620" y="46"/>
                    <a:pt x="11670" y="53"/>
                  </a:cubicBezTo>
                  <a:lnTo>
                    <a:pt x="11670" y="53"/>
                  </a:lnTo>
                  <a:cubicBezTo>
                    <a:pt x="11630" y="46"/>
                    <a:pt x="11589" y="40"/>
                    <a:pt x="11549" y="35"/>
                  </a:cubicBezTo>
                  <a:cubicBezTo>
                    <a:pt x="11348" y="12"/>
                    <a:pt x="11148" y="1"/>
                    <a:pt x="10950" y="1"/>
                  </a:cubicBezTo>
                  <a:close/>
                  <a:moveTo>
                    <a:pt x="1" y="1131"/>
                  </a:moveTo>
                  <a:lnTo>
                    <a:pt x="1" y="1131"/>
                  </a:lnTo>
                  <a:cubicBezTo>
                    <a:pt x="62" y="1192"/>
                    <a:pt x="183" y="1252"/>
                    <a:pt x="333" y="1342"/>
                  </a:cubicBezTo>
                  <a:cubicBezTo>
                    <a:pt x="789" y="1586"/>
                    <a:pt x="1276" y="1798"/>
                    <a:pt x="1762" y="1920"/>
                  </a:cubicBezTo>
                  <a:cubicBezTo>
                    <a:pt x="2318" y="2053"/>
                    <a:pt x="2875" y="2138"/>
                    <a:pt x="3431" y="2138"/>
                  </a:cubicBezTo>
                  <a:cubicBezTo>
                    <a:pt x="3634" y="2138"/>
                    <a:pt x="3838" y="2127"/>
                    <a:pt x="4042" y="2102"/>
                  </a:cubicBezTo>
                  <a:lnTo>
                    <a:pt x="4042" y="2102"/>
                  </a:lnTo>
                  <a:cubicBezTo>
                    <a:pt x="3869" y="2115"/>
                    <a:pt x="3696" y="2121"/>
                    <a:pt x="3523" y="2121"/>
                  </a:cubicBezTo>
                  <a:cubicBezTo>
                    <a:pt x="2422" y="2121"/>
                    <a:pt x="1336" y="1868"/>
                    <a:pt x="364" y="1342"/>
                  </a:cubicBezTo>
                  <a:cubicBezTo>
                    <a:pt x="183" y="1252"/>
                    <a:pt x="62" y="1192"/>
                    <a:pt x="1" y="11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111300" y="2463850"/>
              <a:ext cx="181650" cy="20550"/>
            </a:xfrm>
            <a:custGeom>
              <a:avLst/>
              <a:gdLst/>
              <a:ahLst/>
              <a:cxnLst/>
              <a:rect l="l" t="t" r="r" b="b"/>
              <a:pathLst>
                <a:path w="7266" h="822" extrusionOk="0">
                  <a:moveTo>
                    <a:pt x="7265" y="1"/>
                  </a:moveTo>
                  <a:lnTo>
                    <a:pt x="6961" y="92"/>
                  </a:lnTo>
                  <a:cubicBezTo>
                    <a:pt x="6779" y="153"/>
                    <a:pt x="6536" y="244"/>
                    <a:pt x="6201" y="365"/>
                  </a:cubicBezTo>
                  <a:cubicBezTo>
                    <a:pt x="5381" y="639"/>
                    <a:pt x="4499" y="791"/>
                    <a:pt x="3618" y="791"/>
                  </a:cubicBezTo>
                  <a:cubicBezTo>
                    <a:pt x="2767" y="760"/>
                    <a:pt x="1885" y="609"/>
                    <a:pt x="1034" y="365"/>
                  </a:cubicBezTo>
                  <a:lnTo>
                    <a:pt x="274" y="122"/>
                  </a:lnTo>
                  <a:lnTo>
                    <a:pt x="1" y="61"/>
                  </a:lnTo>
                  <a:lnTo>
                    <a:pt x="1" y="61"/>
                  </a:lnTo>
                  <a:cubicBezTo>
                    <a:pt x="1" y="61"/>
                    <a:pt x="396" y="183"/>
                    <a:pt x="1034" y="396"/>
                  </a:cubicBezTo>
                  <a:cubicBezTo>
                    <a:pt x="1885" y="639"/>
                    <a:pt x="2767" y="791"/>
                    <a:pt x="3618" y="821"/>
                  </a:cubicBezTo>
                  <a:cubicBezTo>
                    <a:pt x="4530" y="821"/>
                    <a:pt x="5381" y="669"/>
                    <a:pt x="6232" y="396"/>
                  </a:cubicBezTo>
                  <a:cubicBezTo>
                    <a:pt x="6566" y="274"/>
                    <a:pt x="6809" y="183"/>
                    <a:pt x="6992" y="122"/>
                  </a:cubicBezTo>
                  <a:cubicBezTo>
                    <a:pt x="7174" y="31"/>
                    <a:pt x="7265" y="1"/>
                    <a:pt x="72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24975" y="2434950"/>
              <a:ext cx="264475" cy="18300"/>
            </a:xfrm>
            <a:custGeom>
              <a:avLst/>
              <a:gdLst/>
              <a:ahLst/>
              <a:cxnLst/>
              <a:rect l="l" t="t" r="r" b="b"/>
              <a:pathLst>
                <a:path w="10579" h="732" extrusionOk="0">
                  <a:moveTo>
                    <a:pt x="8031" y="0"/>
                  </a:moveTo>
                  <a:cubicBezTo>
                    <a:pt x="7826" y="0"/>
                    <a:pt x="7622" y="10"/>
                    <a:pt x="7417" y="32"/>
                  </a:cubicBezTo>
                  <a:cubicBezTo>
                    <a:pt x="6779" y="93"/>
                    <a:pt x="6080" y="245"/>
                    <a:pt x="5350" y="397"/>
                  </a:cubicBezTo>
                  <a:cubicBezTo>
                    <a:pt x="4638" y="536"/>
                    <a:pt x="3906" y="605"/>
                    <a:pt x="3177" y="605"/>
                  </a:cubicBezTo>
                  <a:cubicBezTo>
                    <a:pt x="2630" y="605"/>
                    <a:pt x="2085" y="566"/>
                    <a:pt x="1551" y="488"/>
                  </a:cubicBezTo>
                  <a:cubicBezTo>
                    <a:pt x="1065" y="427"/>
                    <a:pt x="669" y="366"/>
                    <a:pt x="396" y="306"/>
                  </a:cubicBezTo>
                  <a:lnTo>
                    <a:pt x="1" y="245"/>
                  </a:lnTo>
                  <a:lnTo>
                    <a:pt x="1" y="245"/>
                  </a:lnTo>
                  <a:cubicBezTo>
                    <a:pt x="1" y="245"/>
                    <a:pt x="578" y="397"/>
                    <a:pt x="1551" y="518"/>
                  </a:cubicBezTo>
                  <a:cubicBezTo>
                    <a:pt x="2085" y="596"/>
                    <a:pt x="2630" y="636"/>
                    <a:pt x="3177" y="636"/>
                  </a:cubicBezTo>
                  <a:cubicBezTo>
                    <a:pt x="3906" y="636"/>
                    <a:pt x="4638" y="566"/>
                    <a:pt x="5350" y="427"/>
                  </a:cubicBezTo>
                  <a:cubicBezTo>
                    <a:pt x="6080" y="275"/>
                    <a:pt x="6779" y="154"/>
                    <a:pt x="7417" y="93"/>
                  </a:cubicBezTo>
                  <a:cubicBezTo>
                    <a:pt x="7657" y="68"/>
                    <a:pt x="7891" y="53"/>
                    <a:pt x="8124" y="53"/>
                  </a:cubicBezTo>
                  <a:cubicBezTo>
                    <a:pt x="8453" y="53"/>
                    <a:pt x="8781" y="82"/>
                    <a:pt x="9119" y="154"/>
                  </a:cubicBezTo>
                  <a:cubicBezTo>
                    <a:pt x="9484" y="214"/>
                    <a:pt x="9849" y="336"/>
                    <a:pt x="10183" y="518"/>
                  </a:cubicBezTo>
                  <a:cubicBezTo>
                    <a:pt x="10305" y="579"/>
                    <a:pt x="10396" y="609"/>
                    <a:pt x="10457" y="670"/>
                  </a:cubicBezTo>
                  <a:lnTo>
                    <a:pt x="10578" y="731"/>
                  </a:lnTo>
                  <a:cubicBezTo>
                    <a:pt x="10457" y="640"/>
                    <a:pt x="10335" y="549"/>
                    <a:pt x="10214" y="488"/>
                  </a:cubicBezTo>
                  <a:cubicBezTo>
                    <a:pt x="9879" y="306"/>
                    <a:pt x="9515" y="184"/>
                    <a:pt x="9150" y="93"/>
                  </a:cubicBezTo>
                  <a:cubicBezTo>
                    <a:pt x="8777" y="34"/>
                    <a:pt x="8404" y="0"/>
                    <a:pt x="80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213125" y="2446050"/>
              <a:ext cx="235600" cy="57350"/>
            </a:xfrm>
            <a:custGeom>
              <a:avLst/>
              <a:gdLst/>
              <a:ahLst/>
              <a:cxnLst/>
              <a:rect l="l" t="t" r="r" b="b"/>
              <a:pathLst>
                <a:path w="9424" h="2294" extrusionOk="0">
                  <a:moveTo>
                    <a:pt x="5646" y="1"/>
                  </a:moveTo>
                  <a:cubicBezTo>
                    <a:pt x="5385" y="1"/>
                    <a:pt x="5123" y="25"/>
                    <a:pt x="4864" y="74"/>
                  </a:cubicBezTo>
                  <a:cubicBezTo>
                    <a:pt x="4165" y="196"/>
                    <a:pt x="3496" y="469"/>
                    <a:pt x="2919" y="865"/>
                  </a:cubicBezTo>
                  <a:cubicBezTo>
                    <a:pt x="2372" y="1199"/>
                    <a:pt x="1885" y="1533"/>
                    <a:pt x="1460" y="1746"/>
                  </a:cubicBezTo>
                  <a:cubicBezTo>
                    <a:pt x="1004" y="1989"/>
                    <a:pt x="517" y="2141"/>
                    <a:pt x="1" y="2263"/>
                  </a:cubicBezTo>
                  <a:lnTo>
                    <a:pt x="122" y="2263"/>
                  </a:lnTo>
                  <a:cubicBezTo>
                    <a:pt x="213" y="2263"/>
                    <a:pt x="305" y="2232"/>
                    <a:pt x="426" y="2232"/>
                  </a:cubicBezTo>
                  <a:cubicBezTo>
                    <a:pt x="791" y="2141"/>
                    <a:pt x="1186" y="2020"/>
                    <a:pt x="1520" y="1837"/>
                  </a:cubicBezTo>
                  <a:cubicBezTo>
                    <a:pt x="1976" y="1624"/>
                    <a:pt x="2463" y="1321"/>
                    <a:pt x="3010" y="1017"/>
                  </a:cubicBezTo>
                  <a:cubicBezTo>
                    <a:pt x="3587" y="621"/>
                    <a:pt x="4226" y="378"/>
                    <a:pt x="4894" y="257"/>
                  </a:cubicBezTo>
                  <a:cubicBezTo>
                    <a:pt x="5164" y="210"/>
                    <a:pt x="5428" y="186"/>
                    <a:pt x="5690" y="186"/>
                  </a:cubicBezTo>
                  <a:cubicBezTo>
                    <a:pt x="6109" y="186"/>
                    <a:pt x="6520" y="247"/>
                    <a:pt x="6931" y="378"/>
                  </a:cubicBezTo>
                  <a:cubicBezTo>
                    <a:pt x="7448" y="530"/>
                    <a:pt x="7964" y="804"/>
                    <a:pt x="8390" y="1169"/>
                  </a:cubicBezTo>
                  <a:cubicBezTo>
                    <a:pt x="8785" y="1503"/>
                    <a:pt x="9119" y="1868"/>
                    <a:pt x="9423" y="2293"/>
                  </a:cubicBezTo>
                  <a:cubicBezTo>
                    <a:pt x="9393" y="2172"/>
                    <a:pt x="9302" y="2050"/>
                    <a:pt x="9241" y="1928"/>
                  </a:cubicBezTo>
                  <a:cubicBezTo>
                    <a:pt x="9028" y="1624"/>
                    <a:pt x="8755" y="1321"/>
                    <a:pt x="8481" y="1077"/>
                  </a:cubicBezTo>
                  <a:cubicBezTo>
                    <a:pt x="7682" y="375"/>
                    <a:pt x="6670" y="1"/>
                    <a:pt x="5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200200" y="2454550"/>
              <a:ext cx="117050" cy="14150"/>
            </a:xfrm>
            <a:custGeom>
              <a:avLst/>
              <a:gdLst/>
              <a:ahLst/>
              <a:cxnLst/>
              <a:rect l="l" t="t" r="r" b="b"/>
              <a:pathLst>
                <a:path w="4682" h="566" extrusionOk="0">
                  <a:moveTo>
                    <a:pt x="4654" y="0"/>
                  </a:moveTo>
                  <a:cubicBezTo>
                    <a:pt x="4479" y="0"/>
                    <a:pt x="3512" y="286"/>
                    <a:pt x="2341" y="342"/>
                  </a:cubicBezTo>
                  <a:cubicBezTo>
                    <a:pt x="2024" y="364"/>
                    <a:pt x="1723" y="372"/>
                    <a:pt x="1449" y="372"/>
                  </a:cubicBezTo>
                  <a:cubicBezTo>
                    <a:pt x="792" y="372"/>
                    <a:pt x="291" y="327"/>
                    <a:pt x="93" y="327"/>
                  </a:cubicBezTo>
                  <a:cubicBezTo>
                    <a:pt x="33" y="327"/>
                    <a:pt x="1" y="331"/>
                    <a:pt x="1" y="342"/>
                  </a:cubicBezTo>
                  <a:cubicBezTo>
                    <a:pt x="533" y="491"/>
                    <a:pt x="1080" y="566"/>
                    <a:pt x="1631" y="566"/>
                  </a:cubicBezTo>
                  <a:cubicBezTo>
                    <a:pt x="1867" y="566"/>
                    <a:pt x="2104" y="552"/>
                    <a:pt x="2341" y="525"/>
                  </a:cubicBezTo>
                  <a:cubicBezTo>
                    <a:pt x="3162" y="494"/>
                    <a:pt x="3952" y="342"/>
                    <a:pt x="4682" y="8"/>
                  </a:cubicBezTo>
                  <a:cubicBezTo>
                    <a:pt x="4679" y="3"/>
                    <a:pt x="4670" y="0"/>
                    <a:pt x="46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4320250" y="2254800"/>
              <a:ext cx="949900" cy="295700"/>
            </a:xfrm>
            <a:custGeom>
              <a:avLst/>
              <a:gdLst/>
              <a:ahLst/>
              <a:cxnLst/>
              <a:rect l="l" t="t" r="r" b="b"/>
              <a:pathLst>
                <a:path w="37996" h="11828" extrusionOk="0">
                  <a:moveTo>
                    <a:pt x="1247" y="186"/>
                  </a:moveTo>
                  <a:cubicBezTo>
                    <a:pt x="821" y="277"/>
                    <a:pt x="396" y="399"/>
                    <a:pt x="1" y="612"/>
                  </a:cubicBezTo>
                  <a:cubicBezTo>
                    <a:pt x="396" y="429"/>
                    <a:pt x="821" y="277"/>
                    <a:pt x="1247" y="186"/>
                  </a:cubicBezTo>
                  <a:close/>
                  <a:moveTo>
                    <a:pt x="31551" y="5171"/>
                  </a:moveTo>
                  <a:lnTo>
                    <a:pt x="31551" y="5171"/>
                  </a:lnTo>
                  <a:cubicBezTo>
                    <a:pt x="33162" y="5262"/>
                    <a:pt x="34773" y="5597"/>
                    <a:pt x="36324" y="6174"/>
                  </a:cubicBezTo>
                  <a:cubicBezTo>
                    <a:pt x="36871" y="6356"/>
                    <a:pt x="37266" y="6539"/>
                    <a:pt x="37570" y="6660"/>
                  </a:cubicBezTo>
                  <a:lnTo>
                    <a:pt x="37995" y="6843"/>
                  </a:lnTo>
                  <a:cubicBezTo>
                    <a:pt x="37995" y="6843"/>
                    <a:pt x="37418" y="6569"/>
                    <a:pt x="36324" y="6144"/>
                  </a:cubicBezTo>
                  <a:cubicBezTo>
                    <a:pt x="34804" y="5566"/>
                    <a:pt x="33193" y="5232"/>
                    <a:pt x="31551" y="5171"/>
                  </a:cubicBezTo>
                  <a:close/>
                  <a:moveTo>
                    <a:pt x="2926" y="0"/>
                  </a:moveTo>
                  <a:cubicBezTo>
                    <a:pt x="2363" y="0"/>
                    <a:pt x="1800" y="61"/>
                    <a:pt x="1247" y="186"/>
                  </a:cubicBezTo>
                  <a:cubicBezTo>
                    <a:pt x="1795" y="72"/>
                    <a:pt x="2353" y="15"/>
                    <a:pt x="2910" y="15"/>
                  </a:cubicBezTo>
                  <a:cubicBezTo>
                    <a:pt x="3991" y="15"/>
                    <a:pt x="5067" y="231"/>
                    <a:pt x="6049" y="673"/>
                  </a:cubicBezTo>
                  <a:cubicBezTo>
                    <a:pt x="7113" y="1098"/>
                    <a:pt x="8056" y="1706"/>
                    <a:pt x="8937" y="2435"/>
                  </a:cubicBezTo>
                  <a:cubicBezTo>
                    <a:pt x="9910" y="3287"/>
                    <a:pt x="10791" y="4229"/>
                    <a:pt x="11551" y="5293"/>
                  </a:cubicBezTo>
                  <a:cubicBezTo>
                    <a:pt x="12372" y="6387"/>
                    <a:pt x="13101" y="7633"/>
                    <a:pt x="14013" y="8819"/>
                  </a:cubicBezTo>
                  <a:cubicBezTo>
                    <a:pt x="14469" y="9426"/>
                    <a:pt x="15016" y="9974"/>
                    <a:pt x="15594" y="10460"/>
                  </a:cubicBezTo>
                  <a:cubicBezTo>
                    <a:pt x="16202" y="10946"/>
                    <a:pt x="16870" y="11341"/>
                    <a:pt x="17630" y="11585"/>
                  </a:cubicBezTo>
                  <a:cubicBezTo>
                    <a:pt x="18074" y="11751"/>
                    <a:pt x="18552" y="11827"/>
                    <a:pt x="19030" y="11827"/>
                  </a:cubicBezTo>
                  <a:cubicBezTo>
                    <a:pt x="19337" y="11827"/>
                    <a:pt x="19643" y="11796"/>
                    <a:pt x="19940" y="11737"/>
                  </a:cubicBezTo>
                  <a:cubicBezTo>
                    <a:pt x="20670" y="11524"/>
                    <a:pt x="21369" y="11189"/>
                    <a:pt x="21946" y="10673"/>
                  </a:cubicBezTo>
                  <a:cubicBezTo>
                    <a:pt x="23071" y="9700"/>
                    <a:pt x="23892" y="8515"/>
                    <a:pt x="24895" y="7542"/>
                  </a:cubicBezTo>
                  <a:cubicBezTo>
                    <a:pt x="25837" y="6660"/>
                    <a:pt x="26962" y="5992"/>
                    <a:pt x="28208" y="5627"/>
                  </a:cubicBezTo>
                  <a:cubicBezTo>
                    <a:pt x="29211" y="5321"/>
                    <a:pt x="30240" y="5167"/>
                    <a:pt x="31270" y="5167"/>
                  </a:cubicBezTo>
                  <a:cubicBezTo>
                    <a:pt x="31364" y="5167"/>
                    <a:pt x="31458" y="5169"/>
                    <a:pt x="31551" y="5171"/>
                  </a:cubicBezTo>
                  <a:cubicBezTo>
                    <a:pt x="31389" y="5162"/>
                    <a:pt x="31226" y="5158"/>
                    <a:pt x="31063" y="5158"/>
                  </a:cubicBezTo>
                  <a:cubicBezTo>
                    <a:pt x="30095" y="5158"/>
                    <a:pt x="29118" y="5311"/>
                    <a:pt x="28208" y="5597"/>
                  </a:cubicBezTo>
                  <a:cubicBezTo>
                    <a:pt x="26962" y="5961"/>
                    <a:pt x="25807" y="6630"/>
                    <a:pt x="24864" y="7542"/>
                  </a:cubicBezTo>
                  <a:cubicBezTo>
                    <a:pt x="23861" y="8484"/>
                    <a:pt x="23041" y="9670"/>
                    <a:pt x="21916" y="10642"/>
                  </a:cubicBezTo>
                  <a:cubicBezTo>
                    <a:pt x="21339" y="11159"/>
                    <a:pt x="20670" y="11524"/>
                    <a:pt x="19940" y="11706"/>
                  </a:cubicBezTo>
                  <a:cubicBezTo>
                    <a:pt x="19643" y="11766"/>
                    <a:pt x="19341" y="11797"/>
                    <a:pt x="19040" y="11797"/>
                  </a:cubicBezTo>
                  <a:cubicBezTo>
                    <a:pt x="18571" y="11797"/>
                    <a:pt x="18105" y="11721"/>
                    <a:pt x="17661" y="11554"/>
                  </a:cubicBezTo>
                  <a:cubicBezTo>
                    <a:pt x="16901" y="11311"/>
                    <a:pt x="16232" y="10916"/>
                    <a:pt x="15624" y="10429"/>
                  </a:cubicBezTo>
                  <a:cubicBezTo>
                    <a:pt x="15047" y="9943"/>
                    <a:pt x="14530" y="9396"/>
                    <a:pt x="14074" y="8788"/>
                  </a:cubicBezTo>
                  <a:cubicBezTo>
                    <a:pt x="13162" y="7603"/>
                    <a:pt x="12433" y="6356"/>
                    <a:pt x="11612" y="5262"/>
                  </a:cubicBezTo>
                  <a:cubicBezTo>
                    <a:pt x="10822" y="4229"/>
                    <a:pt x="9940" y="3256"/>
                    <a:pt x="8937" y="2405"/>
                  </a:cubicBezTo>
                  <a:cubicBezTo>
                    <a:pt x="8086" y="1676"/>
                    <a:pt x="7113" y="1068"/>
                    <a:pt x="6080" y="642"/>
                  </a:cubicBezTo>
                  <a:cubicBezTo>
                    <a:pt x="5082" y="223"/>
                    <a:pt x="4005" y="0"/>
                    <a:pt x="29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508700" y="2228275"/>
              <a:ext cx="294875" cy="225725"/>
            </a:xfrm>
            <a:custGeom>
              <a:avLst/>
              <a:gdLst/>
              <a:ahLst/>
              <a:cxnLst/>
              <a:rect l="l" t="t" r="r" b="b"/>
              <a:pathLst>
                <a:path w="11795" h="9029" extrusionOk="0">
                  <a:moveTo>
                    <a:pt x="1" y="1"/>
                  </a:moveTo>
                  <a:lnTo>
                    <a:pt x="548" y="183"/>
                  </a:lnTo>
                  <a:cubicBezTo>
                    <a:pt x="1065" y="396"/>
                    <a:pt x="1551" y="639"/>
                    <a:pt x="2037" y="882"/>
                  </a:cubicBezTo>
                  <a:cubicBezTo>
                    <a:pt x="3618" y="1734"/>
                    <a:pt x="5047" y="2858"/>
                    <a:pt x="6232" y="4226"/>
                  </a:cubicBezTo>
                  <a:cubicBezTo>
                    <a:pt x="6870" y="4986"/>
                    <a:pt x="7448" y="5776"/>
                    <a:pt x="7995" y="6627"/>
                  </a:cubicBezTo>
                  <a:cubicBezTo>
                    <a:pt x="8451" y="7296"/>
                    <a:pt x="9028" y="7873"/>
                    <a:pt x="9697" y="8360"/>
                  </a:cubicBezTo>
                  <a:cubicBezTo>
                    <a:pt x="10153" y="8694"/>
                    <a:pt x="10670" y="8907"/>
                    <a:pt x="11217" y="8998"/>
                  </a:cubicBezTo>
                  <a:cubicBezTo>
                    <a:pt x="11308" y="9013"/>
                    <a:pt x="11407" y="9021"/>
                    <a:pt x="11506" y="9021"/>
                  </a:cubicBezTo>
                  <a:cubicBezTo>
                    <a:pt x="11534" y="9021"/>
                    <a:pt x="11562" y="9020"/>
                    <a:pt x="11590" y="9019"/>
                  </a:cubicBezTo>
                  <a:lnTo>
                    <a:pt x="11590" y="9019"/>
                  </a:lnTo>
                  <a:cubicBezTo>
                    <a:pt x="11607" y="9022"/>
                    <a:pt x="11625" y="9025"/>
                    <a:pt x="11642" y="9028"/>
                  </a:cubicBezTo>
                  <a:lnTo>
                    <a:pt x="11794" y="8998"/>
                  </a:lnTo>
                  <a:lnTo>
                    <a:pt x="11794" y="8998"/>
                  </a:lnTo>
                  <a:cubicBezTo>
                    <a:pt x="11729" y="9009"/>
                    <a:pt x="11660" y="9016"/>
                    <a:pt x="11590" y="9019"/>
                  </a:cubicBezTo>
                  <a:lnTo>
                    <a:pt x="11590" y="9019"/>
                  </a:lnTo>
                  <a:cubicBezTo>
                    <a:pt x="11462" y="8998"/>
                    <a:pt x="11351" y="8995"/>
                    <a:pt x="11217" y="8968"/>
                  </a:cubicBezTo>
                  <a:cubicBezTo>
                    <a:pt x="10670" y="8876"/>
                    <a:pt x="10153" y="8664"/>
                    <a:pt x="9727" y="8360"/>
                  </a:cubicBezTo>
                  <a:cubicBezTo>
                    <a:pt x="9059" y="7873"/>
                    <a:pt x="8512" y="7266"/>
                    <a:pt x="8056" y="6597"/>
                  </a:cubicBezTo>
                  <a:cubicBezTo>
                    <a:pt x="7509" y="5776"/>
                    <a:pt x="6901" y="4955"/>
                    <a:pt x="6293" y="4196"/>
                  </a:cubicBezTo>
                  <a:cubicBezTo>
                    <a:pt x="5107" y="2828"/>
                    <a:pt x="3679" y="1703"/>
                    <a:pt x="2068" y="852"/>
                  </a:cubicBezTo>
                  <a:cubicBezTo>
                    <a:pt x="1581" y="609"/>
                    <a:pt x="1095" y="366"/>
                    <a:pt x="578" y="183"/>
                  </a:cubicBezTo>
                  <a:cubicBezTo>
                    <a:pt x="214" y="6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934250" y="2330750"/>
              <a:ext cx="307025" cy="51825"/>
            </a:xfrm>
            <a:custGeom>
              <a:avLst/>
              <a:gdLst/>
              <a:ahLst/>
              <a:cxnLst/>
              <a:rect l="l" t="t" r="r" b="b"/>
              <a:pathLst>
                <a:path w="12281" h="2073" extrusionOk="0">
                  <a:moveTo>
                    <a:pt x="12239" y="1677"/>
                  </a:moveTo>
                  <a:cubicBezTo>
                    <a:pt x="12266" y="1696"/>
                    <a:pt x="12280" y="1708"/>
                    <a:pt x="12280" y="1708"/>
                  </a:cubicBezTo>
                  <a:cubicBezTo>
                    <a:pt x="12270" y="1697"/>
                    <a:pt x="12255" y="1686"/>
                    <a:pt x="12239" y="1677"/>
                  </a:cubicBezTo>
                  <a:close/>
                  <a:moveTo>
                    <a:pt x="6402" y="0"/>
                  </a:moveTo>
                  <a:cubicBezTo>
                    <a:pt x="4769" y="0"/>
                    <a:pt x="3140" y="367"/>
                    <a:pt x="1642" y="1100"/>
                  </a:cubicBezTo>
                  <a:cubicBezTo>
                    <a:pt x="1216" y="1312"/>
                    <a:pt x="821" y="1525"/>
                    <a:pt x="426" y="1799"/>
                  </a:cubicBezTo>
                  <a:cubicBezTo>
                    <a:pt x="821" y="1556"/>
                    <a:pt x="1216" y="1312"/>
                    <a:pt x="1642" y="1130"/>
                  </a:cubicBezTo>
                  <a:cubicBezTo>
                    <a:pt x="3140" y="397"/>
                    <a:pt x="4769" y="31"/>
                    <a:pt x="6402" y="31"/>
                  </a:cubicBezTo>
                  <a:cubicBezTo>
                    <a:pt x="7818" y="31"/>
                    <a:pt x="9237" y="306"/>
                    <a:pt x="10578" y="856"/>
                  </a:cubicBezTo>
                  <a:cubicBezTo>
                    <a:pt x="11004" y="1008"/>
                    <a:pt x="11429" y="1221"/>
                    <a:pt x="11824" y="1464"/>
                  </a:cubicBezTo>
                  <a:cubicBezTo>
                    <a:pt x="11976" y="1525"/>
                    <a:pt x="12098" y="1586"/>
                    <a:pt x="12159" y="1647"/>
                  </a:cubicBezTo>
                  <a:cubicBezTo>
                    <a:pt x="12178" y="1647"/>
                    <a:pt x="12211" y="1659"/>
                    <a:pt x="12239" y="1677"/>
                  </a:cubicBezTo>
                  <a:lnTo>
                    <a:pt x="12239" y="1677"/>
                  </a:lnTo>
                  <a:cubicBezTo>
                    <a:pt x="12177" y="1631"/>
                    <a:pt x="12046" y="1540"/>
                    <a:pt x="11855" y="1434"/>
                  </a:cubicBezTo>
                  <a:cubicBezTo>
                    <a:pt x="11429" y="1191"/>
                    <a:pt x="11004" y="1008"/>
                    <a:pt x="10578" y="826"/>
                  </a:cubicBezTo>
                  <a:cubicBezTo>
                    <a:pt x="9237" y="276"/>
                    <a:pt x="7818" y="0"/>
                    <a:pt x="6402" y="0"/>
                  </a:cubicBezTo>
                  <a:close/>
                  <a:moveTo>
                    <a:pt x="426" y="1799"/>
                  </a:moveTo>
                  <a:cubicBezTo>
                    <a:pt x="152" y="1981"/>
                    <a:pt x="0" y="2072"/>
                    <a:pt x="0" y="2072"/>
                  </a:cubicBezTo>
                  <a:lnTo>
                    <a:pt x="122" y="2011"/>
                  </a:lnTo>
                  <a:cubicBezTo>
                    <a:pt x="183" y="1981"/>
                    <a:pt x="304" y="1890"/>
                    <a:pt x="426" y="179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004150" y="2327075"/>
              <a:ext cx="44100" cy="88925"/>
            </a:xfrm>
            <a:custGeom>
              <a:avLst/>
              <a:gdLst/>
              <a:ahLst/>
              <a:cxnLst/>
              <a:rect l="l" t="t" r="r" b="b"/>
              <a:pathLst>
                <a:path w="176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1" y="61"/>
                    <a:pt x="92" y="122"/>
                  </a:cubicBezTo>
                  <a:cubicBezTo>
                    <a:pt x="153" y="213"/>
                    <a:pt x="244" y="335"/>
                    <a:pt x="335" y="487"/>
                  </a:cubicBezTo>
                  <a:cubicBezTo>
                    <a:pt x="609" y="851"/>
                    <a:pt x="852" y="1277"/>
                    <a:pt x="1065" y="1672"/>
                  </a:cubicBezTo>
                  <a:cubicBezTo>
                    <a:pt x="1247" y="2098"/>
                    <a:pt x="1429" y="2554"/>
                    <a:pt x="1581" y="2979"/>
                  </a:cubicBezTo>
                  <a:cubicBezTo>
                    <a:pt x="1642" y="3162"/>
                    <a:pt x="1673" y="3283"/>
                    <a:pt x="1703" y="3405"/>
                  </a:cubicBezTo>
                  <a:cubicBezTo>
                    <a:pt x="1733" y="3496"/>
                    <a:pt x="1764" y="3557"/>
                    <a:pt x="1764" y="3557"/>
                  </a:cubicBezTo>
                  <a:cubicBezTo>
                    <a:pt x="1733" y="3344"/>
                    <a:pt x="1673" y="3162"/>
                    <a:pt x="1612" y="2979"/>
                  </a:cubicBezTo>
                  <a:cubicBezTo>
                    <a:pt x="1338" y="2067"/>
                    <a:pt x="913" y="1216"/>
                    <a:pt x="366" y="456"/>
                  </a:cubicBezTo>
                  <a:cubicBezTo>
                    <a:pt x="244" y="304"/>
                    <a:pt x="122" y="152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135625" y="2327075"/>
              <a:ext cx="14450" cy="93500"/>
            </a:xfrm>
            <a:custGeom>
              <a:avLst/>
              <a:gdLst/>
              <a:ahLst/>
              <a:cxnLst/>
              <a:rect l="l" t="t" r="r" b="b"/>
              <a:pathLst>
                <a:path w="578" h="3740" extrusionOk="0">
                  <a:moveTo>
                    <a:pt x="547" y="0"/>
                  </a:moveTo>
                  <a:lnTo>
                    <a:pt x="547" y="183"/>
                  </a:lnTo>
                  <a:lnTo>
                    <a:pt x="547" y="578"/>
                  </a:lnTo>
                  <a:cubicBezTo>
                    <a:pt x="517" y="1003"/>
                    <a:pt x="487" y="1459"/>
                    <a:pt x="426" y="1915"/>
                  </a:cubicBezTo>
                  <a:cubicBezTo>
                    <a:pt x="365" y="2341"/>
                    <a:pt x="274" y="2766"/>
                    <a:pt x="152" y="3222"/>
                  </a:cubicBezTo>
                  <a:cubicBezTo>
                    <a:pt x="122" y="3314"/>
                    <a:pt x="91" y="3496"/>
                    <a:pt x="31" y="3587"/>
                  </a:cubicBezTo>
                  <a:cubicBezTo>
                    <a:pt x="0" y="3678"/>
                    <a:pt x="0" y="3739"/>
                    <a:pt x="0" y="3739"/>
                  </a:cubicBezTo>
                  <a:cubicBezTo>
                    <a:pt x="0" y="3739"/>
                    <a:pt x="91" y="3526"/>
                    <a:pt x="183" y="3222"/>
                  </a:cubicBezTo>
                  <a:cubicBezTo>
                    <a:pt x="304" y="2766"/>
                    <a:pt x="395" y="2341"/>
                    <a:pt x="487" y="1915"/>
                  </a:cubicBezTo>
                  <a:cubicBezTo>
                    <a:pt x="547" y="1459"/>
                    <a:pt x="578" y="1003"/>
                    <a:pt x="578" y="578"/>
                  </a:cubicBezTo>
                  <a:cubicBezTo>
                    <a:pt x="547" y="213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4867375" y="2425850"/>
              <a:ext cx="63100" cy="62350"/>
            </a:xfrm>
            <a:custGeom>
              <a:avLst/>
              <a:gdLst/>
              <a:ahLst/>
              <a:cxnLst/>
              <a:rect l="l" t="t" r="r" b="b"/>
              <a:pathLst>
                <a:path w="2524" h="2494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153"/>
                    <a:pt x="183" y="305"/>
                    <a:pt x="274" y="457"/>
                  </a:cubicBezTo>
                  <a:cubicBezTo>
                    <a:pt x="517" y="791"/>
                    <a:pt x="821" y="1095"/>
                    <a:pt x="1125" y="1399"/>
                  </a:cubicBezTo>
                  <a:cubicBezTo>
                    <a:pt x="821" y="1095"/>
                    <a:pt x="548" y="761"/>
                    <a:pt x="305" y="426"/>
                  </a:cubicBezTo>
                  <a:cubicBezTo>
                    <a:pt x="213" y="305"/>
                    <a:pt x="122" y="183"/>
                    <a:pt x="92" y="122"/>
                  </a:cubicBezTo>
                  <a:cubicBezTo>
                    <a:pt x="31" y="31"/>
                    <a:pt x="1" y="1"/>
                    <a:pt x="1" y="1"/>
                  </a:cubicBezTo>
                  <a:close/>
                  <a:moveTo>
                    <a:pt x="1125" y="1399"/>
                  </a:moveTo>
                  <a:lnTo>
                    <a:pt x="1125" y="1399"/>
                  </a:lnTo>
                  <a:cubicBezTo>
                    <a:pt x="1399" y="1703"/>
                    <a:pt x="1733" y="1977"/>
                    <a:pt x="2068" y="2220"/>
                  </a:cubicBezTo>
                  <a:cubicBezTo>
                    <a:pt x="1733" y="1977"/>
                    <a:pt x="1429" y="1673"/>
                    <a:pt x="1125" y="1399"/>
                  </a:cubicBezTo>
                  <a:close/>
                  <a:moveTo>
                    <a:pt x="2068" y="2220"/>
                  </a:moveTo>
                  <a:lnTo>
                    <a:pt x="2176" y="2289"/>
                  </a:lnTo>
                  <a:lnTo>
                    <a:pt x="2176" y="2289"/>
                  </a:lnTo>
                  <a:cubicBezTo>
                    <a:pt x="2140" y="2265"/>
                    <a:pt x="2104" y="2241"/>
                    <a:pt x="2068" y="2220"/>
                  </a:cubicBezTo>
                  <a:close/>
                  <a:moveTo>
                    <a:pt x="2176" y="2289"/>
                  </a:moveTo>
                  <a:lnTo>
                    <a:pt x="2176" y="2289"/>
                  </a:lnTo>
                  <a:cubicBezTo>
                    <a:pt x="2292" y="2366"/>
                    <a:pt x="2408" y="2447"/>
                    <a:pt x="2523" y="2493"/>
                  </a:cubicBezTo>
                  <a:lnTo>
                    <a:pt x="2402" y="2432"/>
                  </a:lnTo>
                  <a:lnTo>
                    <a:pt x="2176" y="228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4779225" y="2391675"/>
              <a:ext cx="8400" cy="67650"/>
            </a:xfrm>
            <a:custGeom>
              <a:avLst/>
              <a:gdLst/>
              <a:ahLst/>
              <a:cxnLst/>
              <a:rect l="l" t="t" r="r" b="b"/>
              <a:pathLst>
                <a:path w="336" h="2706" extrusionOk="0">
                  <a:moveTo>
                    <a:pt x="335" y="0"/>
                  </a:moveTo>
                  <a:cubicBezTo>
                    <a:pt x="274" y="122"/>
                    <a:pt x="244" y="243"/>
                    <a:pt x="213" y="365"/>
                  </a:cubicBezTo>
                  <a:cubicBezTo>
                    <a:pt x="274" y="243"/>
                    <a:pt x="274" y="152"/>
                    <a:pt x="305" y="91"/>
                  </a:cubicBezTo>
                  <a:cubicBezTo>
                    <a:pt x="335" y="61"/>
                    <a:pt x="335" y="30"/>
                    <a:pt x="335" y="0"/>
                  </a:cubicBezTo>
                  <a:close/>
                  <a:moveTo>
                    <a:pt x="213" y="365"/>
                  </a:moveTo>
                  <a:lnTo>
                    <a:pt x="213" y="365"/>
                  </a:lnTo>
                  <a:cubicBezTo>
                    <a:pt x="92" y="669"/>
                    <a:pt x="62" y="1003"/>
                    <a:pt x="31" y="1337"/>
                  </a:cubicBezTo>
                  <a:cubicBezTo>
                    <a:pt x="1" y="1672"/>
                    <a:pt x="31" y="1976"/>
                    <a:pt x="92" y="2310"/>
                  </a:cubicBezTo>
                  <a:cubicBezTo>
                    <a:pt x="62" y="1976"/>
                    <a:pt x="62" y="1672"/>
                    <a:pt x="62" y="1337"/>
                  </a:cubicBezTo>
                  <a:cubicBezTo>
                    <a:pt x="92" y="1003"/>
                    <a:pt x="153" y="699"/>
                    <a:pt x="213" y="365"/>
                  </a:cubicBezTo>
                  <a:close/>
                  <a:moveTo>
                    <a:pt x="92" y="2310"/>
                  </a:moveTo>
                  <a:cubicBezTo>
                    <a:pt x="92" y="2432"/>
                    <a:pt x="122" y="2553"/>
                    <a:pt x="183" y="2705"/>
                  </a:cubicBezTo>
                  <a:cubicBezTo>
                    <a:pt x="183" y="2644"/>
                    <a:pt x="153" y="2614"/>
                    <a:pt x="153" y="2614"/>
                  </a:cubicBezTo>
                  <a:cubicBezTo>
                    <a:pt x="153" y="2523"/>
                    <a:pt x="122" y="2432"/>
                    <a:pt x="92" y="23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4760225" y="2486650"/>
              <a:ext cx="22825" cy="95775"/>
            </a:xfrm>
            <a:custGeom>
              <a:avLst/>
              <a:gdLst/>
              <a:ahLst/>
              <a:cxnLst/>
              <a:rect l="l" t="t" r="r" b="b"/>
              <a:pathLst>
                <a:path w="913" h="38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32"/>
                    <a:pt x="1" y="32"/>
                  </a:cubicBezTo>
                  <a:lnTo>
                    <a:pt x="1" y="32"/>
                  </a:lnTo>
                  <a:cubicBezTo>
                    <a:pt x="1" y="22"/>
                    <a:pt x="1" y="11"/>
                    <a:pt x="1" y="0"/>
                  </a:cubicBezTo>
                  <a:close/>
                  <a:moveTo>
                    <a:pt x="1" y="32"/>
                  </a:moveTo>
                  <a:cubicBezTo>
                    <a:pt x="3" y="569"/>
                    <a:pt x="63" y="1105"/>
                    <a:pt x="153" y="1642"/>
                  </a:cubicBezTo>
                  <a:cubicBezTo>
                    <a:pt x="274" y="2159"/>
                    <a:pt x="426" y="2706"/>
                    <a:pt x="639" y="3192"/>
                  </a:cubicBezTo>
                  <a:cubicBezTo>
                    <a:pt x="700" y="3405"/>
                    <a:pt x="822" y="3618"/>
                    <a:pt x="913" y="3830"/>
                  </a:cubicBezTo>
                  <a:lnTo>
                    <a:pt x="852" y="3678"/>
                  </a:lnTo>
                  <a:cubicBezTo>
                    <a:pt x="791" y="3557"/>
                    <a:pt x="730" y="3405"/>
                    <a:pt x="670" y="3222"/>
                  </a:cubicBezTo>
                  <a:cubicBezTo>
                    <a:pt x="457" y="2706"/>
                    <a:pt x="305" y="2189"/>
                    <a:pt x="214" y="1642"/>
                  </a:cubicBezTo>
                  <a:cubicBezTo>
                    <a:pt x="92" y="1095"/>
                    <a:pt x="31" y="579"/>
                    <a:pt x="1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893975" y="2384075"/>
              <a:ext cx="6100" cy="14450"/>
            </a:xfrm>
            <a:custGeom>
              <a:avLst/>
              <a:gdLst/>
              <a:ahLst/>
              <a:cxnLst/>
              <a:rect l="l" t="t" r="r" b="b"/>
              <a:pathLst>
                <a:path w="244" h="578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122"/>
                    <a:pt x="31" y="213"/>
                    <a:pt x="61" y="304"/>
                  </a:cubicBezTo>
                  <a:cubicBezTo>
                    <a:pt x="92" y="426"/>
                    <a:pt x="152" y="517"/>
                    <a:pt x="244" y="578"/>
                  </a:cubicBezTo>
                  <a:cubicBezTo>
                    <a:pt x="244" y="578"/>
                    <a:pt x="152" y="456"/>
                    <a:pt x="92" y="304"/>
                  </a:cubicBezTo>
                  <a:cubicBezTo>
                    <a:pt x="61" y="213"/>
                    <a:pt x="31" y="91"/>
                    <a:pt x="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4577850" y="2348350"/>
              <a:ext cx="131500" cy="118575"/>
            </a:xfrm>
            <a:custGeom>
              <a:avLst/>
              <a:gdLst/>
              <a:ahLst/>
              <a:cxnLst/>
              <a:rect l="l" t="t" r="r" b="b"/>
              <a:pathLst>
                <a:path w="5260" h="4743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4925" y="152"/>
                    <a:pt x="4621" y="335"/>
                    <a:pt x="4317" y="517"/>
                  </a:cubicBezTo>
                  <a:cubicBezTo>
                    <a:pt x="2858" y="1368"/>
                    <a:pt x="1581" y="2523"/>
                    <a:pt x="578" y="3891"/>
                  </a:cubicBezTo>
                  <a:cubicBezTo>
                    <a:pt x="366" y="4165"/>
                    <a:pt x="183" y="4438"/>
                    <a:pt x="1" y="4742"/>
                  </a:cubicBezTo>
                  <a:cubicBezTo>
                    <a:pt x="1" y="4742"/>
                    <a:pt x="62" y="4681"/>
                    <a:pt x="153" y="4529"/>
                  </a:cubicBezTo>
                  <a:cubicBezTo>
                    <a:pt x="244" y="4377"/>
                    <a:pt x="396" y="4165"/>
                    <a:pt x="609" y="3891"/>
                  </a:cubicBezTo>
                  <a:cubicBezTo>
                    <a:pt x="1612" y="2554"/>
                    <a:pt x="2888" y="1399"/>
                    <a:pt x="4347" y="517"/>
                  </a:cubicBezTo>
                  <a:cubicBezTo>
                    <a:pt x="4621" y="365"/>
                    <a:pt x="4864" y="244"/>
                    <a:pt x="5016" y="152"/>
                  </a:cubicBezTo>
                  <a:lnTo>
                    <a:pt x="52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4455525" y="2253375"/>
              <a:ext cx="139825" cy="64600"/>
            </a:xfrm>
            <a:custGeom>
              <a:avLst/>
              <a:gdLst/>
              <a:ahLst/>
              <a:cxnLst/>
              <a:rect l="l" t="t" r="r" b="b"/>
              <a:pathLst>
                <a:path w="5593" h="2584" extrusionOk="0">
                  <a:moveTo>
                    <a:pt x="5593" y="0"/>
                  </a:moveTo>
                  <a:cubicBezTo>
                    <a:pt x="5593" y="0"/>
                    <a:pt x="5228" y="61"/>
                    <a:pt x="4681" y="182"/>
                  </a:cubicBezTo>
                  <a:cubicBezTo>
                    <a:pt x="3982" y="365"/>
                    <a:pt x="3283" y="638"/>
                    <a:pt x="2614" y="942"/>
                  </a:cubicBezTo>
                  <a:cubicBezTo>
                    <a:pt x="1945" y="1246"/>
                    <a:pt x="1338" y="1611"/>
                    <a:pt x="730" y="2037"/>
                  </a:cubicBezTo>
                  <a:cubicBezTo>
                    <a:pt x="499" y="2190"/>
                    <a:pt x="315" y="2328"/>
                    <a:pt x="190" y="2427"/>
                  </a:cubicBezTo>
                  <a:lnTo>
                    <a:pt x="190" y="2427"/>
                  </a:lnTo>
                  <a:cubicBezTo>
                    <a:pt x="340" y="2337"/>
                    <a:pt x="520" y="2216"/>
                    <a:pt x="730" y="2067"/>
                  </a:cubicBezTo>
                  <a:cubicBezTo>
                    <a:pt x="1338" y="1641"/>
                    <a:pt x="1976" y="1277"/>
                    <a:pt x="2645" y="973"/>
                  </a:cubicBezTo>
                  <a:cubicBezTo>
                    <a:pt x="3313" y="669"/>
                    <a:pt x="3982" y="426"/>
                    <a:pt x="4711" y="213"/>
                  </a:cubicBezTo>
                  <a:cubicBezTo>
                    <a:pt x="4955" y="152"/>
                    <a:pt x="5198" y="91"/>
                    <a:pt x="5350" y="61"/>
                  </a:cubicBezTo>
                  <a:lnTo>
                    <a:pt x="5593" y="0"/>
                  </a:lnTo>
                  <a:close/>
                  <a:moveTo>
                    <a:pt x="190" y="2427"/>
                  </a:moveTo>
                  <a:cubicBezTo>
                    <a:pt x="187" y="2429"/>
                    <a:pt x="185" y="2430"/>
                    <a:pt x="183" y="2432"/>
                  </a:cubicBezTo>
                  <a:lnTo>
                    <a:pt x="144" y="2464"/>
                  </a:lnTo>
                  <a:lnTo>
                    <a:pt x="144" y="2464"/>
                  </a:lnTo>
                  <a:cubicBezTo>
                    <a:pt x="158" y="2452"/>
                    <a:pt x="174" y="2440"/>
                    <a:pt x="190" y="2427"/>
                  </a:cubicBezTo>
                  <a:close/>
                  <a:moveTo>
                    <a:pt x="144" y="2464"/>
                  </a:moveTo>
                  <a:lnTo>
                    <a:pt x="144" y="2464"/>
                  </a:lnTo>
                  <a:cubicBezTo>
                    <a:pt x="50" y="2539"/>
                    <a:pt x="0" y="2584"/>
                    <a:pt x="0" y="2584"/>
                  </a:cubicBezTo>
                  <a:lnTo>
                    <a:pt x="144" y="246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367400" y="2420550"/>
              <a:ext cx="3050" cy="11400"/>
            </a:xfrm>
            <a:custGeom>
              <a:avLst/>
              <a:gdLst/>
              <a:ahLst/>
              <a:cxnLst/>
              <a:rect l="l" t="t" r="r" b="b"/>
              <a:pathLst>
                <a:path w="122" h="456" extrusionOk="0">
                  <a:moveTo>
                    <a:pt x="122" y="0"/>
                  </a:moveTo>
                  <a:lnTo>
                    <a:pt x="122" y="0"/>
                  </a:lnTo>
                  <a:cubicBezTo>
                    <a:pt x="61" y="91"/>
                    <a:pt x="61" y="152"/>
                    <a:pt x="30" y="243"/>
                  </a:cubicBezTo>
                  <a:cubicBezTo>
                    <a:pt x="0" y="304"/>
                    <a:pt x="0" y="395"/>
                    <a:pt x="0" y="456"/>
                  </a:cubicBezTo>
                  <a:cubicBezTo>
                    <a:pt x="30" y="395"/>
                    <a:pt x="61" y="334"/>
                    <a:pt x="61" y="243"/>
                  </a:cubicBezTo>
                  <a:cubicBezTo>
                    <a:pt x="91" y="152"/>
                    <a:pt x="122" y="91"/>
                    <a:pt x="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5741250" y="2416750"/>
              <a:ext cx="252325" cy="222050"/>
            </a:xfrm>
            <a:custGeom>
              <a:avLst/>
              <a:gdLst/>
              <a:ahLst/>
              <a:cxnLst/>
              <a:rect l="l" t="t" r="r" b="b"/>
              <a:pathLst>
                <a:path w="10093" h="8882" extrusionOk="0">
                  <a:moveTo>
                    <a:pt x="2402" y="0"/>
                  </a:moveTo>
                  <a:lnTo>
                    <a:pt x="61" y="2979"/>
                  </a:lnTo>
                  <a:cubicBezTo>
                    <a:pt x="1" y="3830"/>
                    <a:pt x="5016" y="5927"/>
                    <a:pt x="5016" y="5927"/>
                  </a:cubicBezTo>
                  <a:cubicBezTo>
                    <a:pt x="5016" y="5927"/>
                    <a:pt x="6201" y="8025"/>
                    <a:pt x="6566" y="8541"/>
                  </a:cubicBezTo>
                  <a:cubicBezTo>
                    <a:pt x="6766" y="8804"/>
                    <a:pt x="6956" y="8881"/>
                    <a:pt x="7111" y="8881"/>
                  </a:cubicBezTo>
                  <a:cubicBezTo>
                    <a:pt x="7331" y="8881"/>
                    <a:pt x="7478" y="8724"/>
                    <a:pt x="7478" y="8724"/>
                  </a:cubicBezTo>
                  <a:lnTo>
                    <a:pt x="8147" y="8328"/>
                  </a:lnTo>
                  <a:cubicBezTo>
                    <a:pt x="8147" y="8359"/>
                    <a:pt x="8147" y="8359"/>
                    <a:pt x="8147" y="8359"/>
                  </a:cubicBezTo>
                  <a:cubicBezTo>
                    <a:pt x="8213" y="8705"/>
                    <a:pt x="8472" y="8858"/>
                    <a:pt x="8731" y="8858"/>
                  </a:cubicBezTo>
                  <a:cubicBezTo>
                    <a:pt x="9065" y="8858"/>
                    <a:pt x="9401" y="8604"/>
                    <a:pt x="9332" y="8176"/>
                  </a:cubicBezTo>
                  <a:lnTo>
                    <a:pt x="9271" y="7721"/>
                  </a:lnTo>
                  <a:lnTo>
                    <a:pt x="9271" y="7721"/>
                  </a:lnTo>
                  <a:cubicBezTo>
                    <a:pt x="9313" y="7824"/>
                    <a:pt x="9410" y="7885"/>
                    <a:pt x="9506" y="7885"/>
                  </a:cubicBezTo>
                  <a:cubicBezTo>
                    <a:pt x="9552" y="7885"/>
                    <a:pt x="9597" y="7871"/>
                    <a:pt x="9636" y="7842"/>
                  </a:cubicBezTo>
                  <a:cubicBezTo>
                    <a:pt x="9910" y="7751"/>
                    <a:pt x="10092" y="7477"/>
                    <a:pt x="10031" y="7204"/>
                  </a:cubicBezTo>
                  <a:lnTo>
                    <a:pt x="9545" y="3860"/>
                  </a:lnTo>
                  <a:cubicBezTo>
                    <a:pt x="9515" y="3708"/>
                    <a:pt x="9454" y="3617"/>
                    <a:pt x="9363" y="3526"/>
                  </a:cubicBezTo>
                  <a:lnTo>
                    <a:pt x="7448" y="2006"/>
                  </a:lnTo>
                  <a:cubicBezTo>
                    <a:pt x="7904" y="1945"/>
                    <a:pt x="8329" y="1793"/>
                    <a:pt x="8724" y="1581"/>
                  </a:cubicBezTo>
                  <a:cubicBezTo>
                    <a:pt x="9414" y="1209"/>
                    <a:pt x="9479" y="467"/>
                    <a:pt x="8998" y="467"/>
                  </a:cubicBezTo>
                  <a:cubicBezTo>
                    <a:pt x="8928" y="467"/>
                    <a:pt x="8847" y="482"/>
                    <a:pt x="8755" y="517"/>
                  </a:cubicBezTo>
                  <a:cubicBezTo>
                    <a:pt x="8178" y="632"/>
                    <a:pt x="7602" y="685"/>
                    <a:pt x="7030" y="685"/>
                  </a:cubicBezTo>
                  <a:cubicBezTo>
                    <a:pt x="6547" y="685"/>
                    <a:pt x="6067" y="647"/>
                    <a:pt x="5593" y="578"/>
                  </a:cubicBezTo>
                  <a:cubicBezTo>
                    <a:pt x="5350" y="517"/>
                    <a:pt x="5107" y="547"/>
                    <a:pt x="4864" y="517"/>
                  </a:cubicBezTo>
                  <a:cubicBezTo>
                    <a:pt x="4135" y="334"/>
                    <a:pt x="2402" y="0"/>
                    <a:pt x="240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896275" y="2505650"/>
              <a:ext cx="50925" cy="120075"/>
            </a:xfrm>
            <a:custGeom>
              <a:avLst/>
              <a:gdLst/>
              <a:ahLst/>
              <a:cxnLst/>
              <a:rect l="l" t="t" r="r" b="b"/>
              <a:pathLst>
                <a:path w="2037" h="4803" extrusionOk="0">
                  <a:moveTo>
                    <a:pt x="0" y="0"/>
                  </a:moveTo>
                  <a:cubicBezTo>
                    <a:pt x="183" y="183"/>
                    <a:pt x="426" y="335"/>
                    <a:pt x="669" y="487"/>
                  </a:cubicBezTo>
                  <a:lnTo>
                    <a:pt x="1003" y="699"/>
                  </a:lnTo>
                  <a:cubicBezTo>
                    <a:pt x="1125" y="760"/>
                    <a:pt x="1216" y="882"/>
                    <a:pt x="1277" y="1003"/>
                  </a:cubicBezTo>
                  <a:cubicBezTo>
                    <a:pt x="1368" y="1307"/>
                    <a:pt x="1459" y="1672"/>
                    <a:pt x="1520" y="2037"/>
                  </a:cubicBezTo>
                  <a:cubicBezTo>
                    <a:pt x="1611" y="2797"/>
                    <a:pt x="1763" y="3496"/>
                    <a:pt x="1824" y="4013"/>
                  </a:cubicBezTo>
                  <a:cubicBezTo>
                    <a:pt x="1855" y="4256"/>
                    <a:pt x="1915" y="4529"/>
                    <a:pt x="1976" y="4803"/>
                  </a:cubicBezTo>
                  <a:cubicBezTo>
                    <a:pt x="2007" y="4529"/>
                    <a:pt x="2037" y="4256"/>
                    <a:pt x="2007" y="3982"/>
                  </a:cubicBezTo>
                  <a:cubicBezTo>
                    <a:pt x="1946" y="3465"/>
                    <a:pt x="1824" y="2766"/>
                    <a:pt x="1733" y="2006"/>
                  </a:cubicBezTo>
                  <a:cubicBezTo>
                    <a:pt x="1672" y="1642"/>
                    <a:pt x="1581" y="1277"/>
                    <a:pt x="1459" y="943"/>
                  </a:cubicBezTo>
                  <a:cubicBezTo>
                    <a:pt x="1399" y="760"/>
                    <a:pt x="1277" y="639"/>
                    <a:pt x="1095" y="547"/>
                  </a:cubicBezTo>
                  <a:lnTo>
                    <a:pt x="760" y="365"/>
                  </a:lnTo>
                  <a:cubicBezTo>
                    <a:pt x="517" y="213"/>
                    <a:pt x="244" y="92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920600" y="2494450"/>
              <a:ext cx="53200" cy="115325"/>
            </a:xfrm>
            <a:custGeom>
              <a:avLst/>
              <a:gdLst/>
              <a:ahLst/>
              <a:cxnLst/>
              <a:rect l="l" t="t" r="r" b="b"/>
              <a:pathLst>
                <a:path w="2128" h="4613" extrusionOk="0">
                  <a:moveTo>
                    <a:pt x="61" y="0"/>
                  </a:moveTo>
                  <a:cubicBezTo>
                    <a:pt x="23" y="0"/>
                    <a:pt x="0" y="8"/>
                    <a:pt x="0" y="23"/>
                  </a:cubicBezTo>
                  <a:cubicBezTo>
                    <a:pt x="0" y="23"/>
                    <a:pt x="61" y="53"/>
                    <a:pt x="182" y="114"/>
                  </a:cubicBezTo>
                  <a:cubicBezTo>
                    <a:pt x="365" y="205"/>
                    <a:pt x="517" y="296"/>
                    <a:pt x="669" y="418"/>
                  </a:cubicBezTo>
                  <a:cubicBezTo>
                    <a:pt x="882" y="600"/>
                    <a:pt x="1094" y="813"/>
                    <a:pt x="1277" y="995"/>
                  </a:cubicBezTo>
                  <a:cubicBezTo>
                    <a:pt x="1459" y="1299"/>
                    <a:pt x="1550" y="1603"/>
                    <a:pt x="1581" y="1938"/>
                  </a:cubicBezTo>
                  <a:cubicBezTo>
                    <a:pt x="1915" y="3397"/>
                    <a:pt x="2037" y="4613"/>
                    <a:pt x="2097" y="4613"/>
                  </a:cubicBezTo>
                  <a:cubicBezTo>
                    <a:pt x="2128" y="4339"/>
                    <a:pt x="2097" y="4065"/>
                    <a:pt x="2067" y="3822"/>
                  </a:cubicBezTo>
                  <a:cubicBezTo>
                    <a:pt x="2006" y="3154"/>
                    <a:pt x="1915" y="2546"/>
                    <a:pt x="1793" y="1907"/>
                  </a:cubicBezTo>
                  <a:cubicBezTo>
                    <a:pt x="1733" y="1543"/>
                    <a:pt x="1611" y="1178"/>
                    <a:pt x="1398" y="874"/>
                  </a:cubicBezTo>
                  <a:cubicBezTo>
                    <a:pt x="1216" y="661"/>
                    <a:pt x="973" y="479"/>
                    <a:pt x="730" y="327"/>
                  </a:cubicBezTo>
                  <a:cubicBezTo>
                    <a:pt x="578" y="205"/>
                    <a:pt x="395" y="114"/>
                    <a:pt x="213" y="23"/>
                  </a:cubicBezTo>
                  <a:cubicBezTo>
                    <a:pt x="152" y="8"/>
                    <a:pt x="99" y="0"/>
                    <a:pt x="6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5871200" y="2530725"/>
              <a:ext cx="58525" cy="101100"/>
            </a:xfrm>
            <a:custGeom>
              <a:avLst/>
              <a:gdLst/>
              <a:ahLst/>
              <a:cxnLst/>
              <a:rect l="l" t="t" r="r" b="b"/>
              <a:pathLst>
                <a:path w="2341" h="4044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183"/>
                    <a:pt x="365" y="304"/>
                    <a:pt x="578" y="426"/>
                  </a:cubicBezTo>
                  <a:lnTo>
                    <a:pt x="882" y="639"/>
                  </a:lnTo>
                  <a:cubicBezTo>
                    <a:pt x="1003" y="700"/>
                    <a:pt x="1125" y="760"/>
                    <a:pt x="1186" y="882"/>
                  </a:cubicBezTo>
                  <a:cubicBezTo>
                    <a:pt x="1277" y="973"/>
                    <a:pt x="1338" y="1095"/>
                    <a:pt x="1368" y="1247"/>
                  </a:cubicBezTo>
                  <a:lnTo>
                    <a:pt x="1520" y="1733"/>
                  </a:lnTo>
                  <a:cubicBezTo>
                    <a:pt x="1733" y="2523"/>
                    <a:pt x="2006" y="3283"/>
                    <a:pt x="2341" y="4043"/>
                  </a:cubicBezTo>
                  <a:cubicBezTo>
                    <a:pt x="2189" y="3222"/>
                    <a:pt x="1976" y="2432"/>
                    <a:pt x="1703" y="1672"/>
                  </a:cubicBezTo>
                  <a:cubicBezTo>
                    <a:pt x="1642" y="1490"/>
                    <a:pt x="1611" y="1338"/>
                    <a:pt x="1551" y="1186"/>
                  </a:cubicBezTo>
                  <a:cubicBezTo>
                    <a:pt x="1520" y="1034"/>
                    <a:pt x="1429" y="882"/>
                    <a:pt x="1338" y="730"/>
                  </a:cubicBezTo>
                  <a:cubicBezTo>
                    <a:pt x="1216" y="639"/>
                    <a:pt x="1095" y="548"/>
                    <a:pt x="973" y="487"/>
                  </a:cubicBezTo>
                  <a:lnTo>
                    <a:pt x="639" y="304"/>
                  </a:lnTo>
                  <a:cubicBezTo>
                    <a:pt x="426" y="152"/>
                    <a:pt x="213" y="61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5874225" y="2439900"/>
              <a:ext cx="72225" cy="41600"/>
            </a:xfrm>
            <a:custGeom>
              <a:avLst/>
              <a:gdLst/>
              <a:ahLst/>
              <a:cxnLst/>
              <a:rect l="l" t="t" r="r" b="b"/>
              <a:pathLst>
                <a:path w="2889" h="1664" extrusionOk="0">
                  <a:moveTo>
                    <a:pt x="40" y="0"/>
                  </a:moveTo>
                  <a:cubicBezTo>
                    <a:pt x="18" y="0"/>
                    <a:pt x="5" y="5"/>
                    <a:pt x="1" y="16"/>
                  </a:cubicBezTo>
                  <a:cubicBezTo>
                    <a:pt x="123" y="108"/>
                    <a:pt x="274" y="199"/>
                    <a:pt x="426" y="259"/>
                  </a:cubicBezTo>
                  <a:lnTo>
                    <a:pt x="1430" y="837"/>
                  </a:lnTo>
                  <a:cubicBezTo>
                    <a:pt x="2169" y="1264"/>
                    <a:pt x="2749" y="1664"/>
                    <a:pt x="2845" y="1664"/>
                  </a:cubicBezTo>
                  <a:cubicBezTo>
                    <a:pt x="2852" y="1664"/>
                    <a:pt x="2856" y="1662"/>
                    <a:pt x="2858" y="1658"/>
                  </a:cubicBezTo>
                  <a:cubicBezTo>
                    <a:pt x="2889" y="1627"/>
                    <a:pt x="2311" y="1141"/>
                    <a:pt x="1521" y="685"/>
                  </a:cubicBezTo>
                  <a:cubicBezTo>
                    <a:pt x="825" y="284"/>
                    <a:pt x="200" y="0"/>
                    <a:pt x="4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1379863">
            <a:off x="70508" y="-2722483"/>
            <a:ext cx="9675891" cy="9454917"/>
            <a:chOff x="1786775" y="1002200"/>
            <a:chExt cx="3861800" cy="3712875"/>
          </a:xfrm>
        </p:grpSpPr>
        <p:sp>
          <p:nvSpPr>
            <p:cNvPr id="26" name="Google Shape;26;p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21188" y="1980750"/>
            <a:ext cx="20058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5352950" y="2616288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2"/>
          </p:nvPr>
        </p:nvSpPr>
        <p:spPr>
          <a:xfrm>
            <a:off x="5352950" y="1894263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3"/>
          </p:nvPr>
        </p:nvSpPr>
        <p:spPr>
          <a:xfrm>
            <a:off x="5352950" y="1172225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4"/>
          </p:nvPr>
        </p:nvSpPr>
        <p:spPr>
          <a:xfrm>
            <a:off x="5352950" y="3338875"/>
            <a:ext cx="23646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6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9"/>
          <p:cNvSpPr txBox="1">
            <a:spLocks noGrp="1"/>
          </p:cNvSpPr>
          <p:nvPr>
            <p:ph type="subTitle" idx="1"/>
          </p:nvPr>
        </p:nvSpPr>
        <p:spPr>
          <a:xfrm>
            <a:off x="723900" y="1098525"/>
            <a:ext cx="7734300" cy="3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64" name="Google Shape;464;p29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9"/>
          <p:cNvSpPr/>
          <p:nvPr/>
        </p:nvSpPr>
        <p:spPr>
          <a:xfrm>
            <a:off x="645075" y="542600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"/>
          <p:cNvSpPr/>
          <p:nvPr/>
        </p:nvSpPr>
        <p:spPr>
          <a:xfrm>
            <a:off x="8715225" y="2262900"/>
            <a:ext cx="268500" cy="268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9"/>
          <p:cNvSpPr/>
          <p:nvPr/>
        </p:nvSpPr>
        <p:spPr>
          <a:xfrm>
            <a:off x="8925650" y="263917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8983725" y="194702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9"/>
          <p:cNvSpPr/>
          <p:nvPr/>
        </p:nvSpPr>
        <p:spPr>
          <a:xfrm>
            <a:off x="298800" y="473842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7"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0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472" name="Google Shape;472;p30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2414850" y="1636400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 txBox="1">
            <a:spLocks noGrp="1"/>
          </p:cNvSpPr>
          <p:nvPr>
            <p:ph type="subTitle" idx="1"/>
          </p:nvPr>
        </p:nvSpPr>
        <p:spPr>
          <a:xfrm>
            <a:off x="2414850" y="2800586"/>
            <a:ext cx="431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18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"/>
          <p:cNvSpPr/>
          <p:nvPr/>
        </p:nvSpPr>
        <p:spPr>
          <a:xfrm rot="277656">
            <a:off x="3987667" y="-2559618"/>
            <a:ext cx="10832132" cy="10461846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729947" y="1423500"/>
            <a:ext cx="3067800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31"/>
          <p:cNvSpPr txBox="1">
            <a:spLocks noGrp="1"/>
          </p:cNvSpPr>
          <p:nvPr>
            <p:ph type="subTitle" idx="1"/>
          </p:nvPr>
        </p:nvSpPr>
        <p:spPr>
          <a:xfrm>
            <a:off x="723900" y="2885700"/>
            <a:ext cx="30678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31"/>
          <p:cNvSpPr/>
          <p:nvPr/>
        </p:nvSpPr>
        <p:spPr>
          <a:xfrm>
            <a:off x="111300" y="167600"/>
            <a:ext cx="469200" cy="46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1"/>
          <p:cNvSpPr/>
          <p:nvPr/>
        </p:nvSpPr>
        <p:spPr>
          <a:xfrm>
            <a:off x="298800" y="805525"/>
            <a:ext cx="94200" cy="94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1">
    <p:bg>
      <p:bgPr>
        <a:solidFill>
          <a:schemeClr val="accent3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34"/>
          <p:cNvGrpSpPr/>
          <p:nvPr/>
        </p:nvGrpSpPr>
        <p:grpSpPr>
          <a:xfrm rot="1351459">
            <a:off x="211922" y="-2403121"/>
            <a:ext cx="9565900" cy="9196519"/>
            <a:chOff x="1786775" y="1002200"/>
            <a:chExt cx="3861800" cy="3712875"/>
          </a:xfrm>
        </p:grpSpPr>
        <p:sp>
          <p:nvSpPr>
            <p:cNvPr id="502" name="Google Shape;502;p3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34"/>
          <p:cNvSpPr txBox="1">
            <a:spLocks noGrp="1"/>
          </p:cNvSpPr>
          <p:nvPr>
            <p:ph type="title"/>
          </p:nvPr>
        </p:nvSpPr>
        <p:spPr>
          <a:xfrm>
            <a:off x="1067275" y="445025"/>
            <a:ext cx="7009500" cy="1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"/>
          <p:cNvSpPr/>
          <p:nvPr/>
        </p:nvSpPr>
        <p:spPr>
          <a:xfrm rot="277699">
            <a:off x="732714" y="-2396143"/>
            <a:ext cx="10332728" cy="9979420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title" hasCustomPrompt="1"/>
          </p:nvPr>
        </p:nvSpPr>
        <p:spPr>
          <a:xfrm>
            <a:off x="4428825" y="1297544"/>
            <a:ext cx="3673800" cy="9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9" name="Google Shape;50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10" name="Google Shape;510;p35"/>
          <p:cNvSpPr txBox="1">
            <a:spLocks noGrp="1"/>
          </p:cNvSpPr>
          <p:nvPr>
            <p:ph type="subTitle" idx="1"/>
          </p:nvPr>
        </p:nvSpPr>
        <p:spPr>
          <a:xfrm>
            <a:off x="5628075" y="2277569"/>
            <a:ext cx="15960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subTitle" idx="2"/>
          </p:nvPr>
        </p:nvSpPr>
        <p:spPr>
          <a:xfrm>
            <a:off x="6628963" y="3756663"/>
            <a:ext cx="15960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subTitle" idx="3"/>
          </p:nvPr>
        </p:nvSpPr>
        <p:spPr>
          <a:xfrm>
            <a:off x="4493950" y="3756675"/>
            <a:ext cx="15960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 idx="4"/>
          </p:nvPr>
        </p:nvSpPr>
        <p:spPr>
          <a:xfrm>
            <a:off x="723900" y="448056"/>
            <a:ext cx="23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title" idx="5" hasCustomPrompt="1"/>
          </p:nvPr>
        </p:nvSpPr>
        <p:spPr>
          <a:xfrm>
            <a:off x="6227110" y="2968725"/>
            <a:ext cx="22311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5" name="Google Shape;515;p35"/>
          <p:cNvSpPr txBox="1">
            <a:spLocks noGrp="1"/>
          </p:cNvSpPr>
          <p:nvPr>
            <p:ph type="title" idx="6" hasCustomPrompt="1"/>
          </p:nvPr>
        </p:nvSpPr>
        <p:spPr>
          <a:xfrm>
            <a:off x="4037625" y="2968625"/>
            <a:ext cx="22311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text">
  <p:cSld name="CUSTOM_23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rot="277656">
            <a:off x="4631142" y="-4575218"/>
            <a:ext cx="10832132" cy="10461846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 txBox="1">
            <a:spLocks noGrp="1"/>
          </p:cNvSpPr>
          <p:nvPr>
            <p:ph type="title"/>
          </p:nvPr>
        </p:nvSpPr>
        <p:spPr>
          <a:xfrm>
            <a:off x="5061850" y="1584300"/>
            <a:ext cx="33963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ubTitle" idx="1"/>
          </p:nvPr>
        </p:nvSpPr>
        <p:spPr>
          <a:xfrm>
            <a:off x="5061850" y="2313875"/>
            <a:ext cx="2904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text 2">
  <p:cSld name="CUSTOM_24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7"/>
          <p:cNvSpPr/>
          <p:nvPr/>
        </p:nvSpPr>
        <p:spPr>
          <a:xfrm rot="-277656" flipH="1">
            <a:off x="-6329208" y="-4642393"/>
            <a:ext cx="10832132" cy="10461846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7"/>
          <p:cNvSpPr txBox="1">
            <a:spLocks noGrp="1"/>
          </p:cNvSpPr>
          <p:nvPr>
            <p:ph type="title"/>
          </p:nvPr>
        </p:nvSpPr>
        <p:spPr>
          <a:xfrm>
            <a:off x="723900" y="1584300"/>
            <a:ext cx="29628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" name="Google Shape;523;p37"/>
          <p:cNvSpPr txBox="1">
            <a:spLocks noGrp="1"/>
          </p:cNvSpPr>
          <p:nvPr>
            <p:ph type="subTitle" idx="1"/>
          </p:nvPr>
        </p:nvSpPr>
        <p:spPr>
          <a:xfrm>
            <a:off x="723900" y="2316851"/>
            <a:ext cx="29628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3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23900" y="1828500"/>
            <a:ext cx="4308600" cy="2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8"/>
          <p:cNvGrpSpPr/>
          <p:nvPr/>
        </p:nvGrpSpPr>
        <p:grpSpPr>
          <a:xfrm rot="-6901726">
            <a:off x="-2319547" y="-2509460"/>
            <a:ext cx="10526452" cy="10365738"/>
            <a:chOff x="1132290" y="467842"/>
            <a:chExt cx="5085019" cy="4954098"/>
          </a:xfrm>
        </p:grpSpPr>
        <p:sp>
          <p:nvSpPr>
            <p:cNvPr id="49" name="Google Shape;49;p8"/>
            <p:cNvSpPr/>
            <p:nvPr/>
          </p:nvSpPr>
          <p:spPr>
            <a:xfrm rot="-1172623">
              <a:off x="1674207" y="1021347"/>
              <a:ext cx="4001184" cy="3847088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7800" y="1790250"/>
            <a:ext cx="498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627800" y="2632050"/>
            <a:ext cx="49824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1202875" y="1025725"/>
            <a:ext cx="67383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860875" y="2486020"/>
            <a:ext cx="3422100" cy="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 rot="4368625">
            <a:off x="8372040" y="3442794"/>
            <a:ext cx="349198" cy="3491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/>
          <p:nvPr/>
        </p:nvSpPr>
        <p:spPr>
          <a:xfrm rot="4357755">
            <a:off x="8166845" y="3324003"/>
            <a:ext cx="122591" cy="1225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551550" y="405250"/>
            <a:ext cx="573900" cy="573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455550" y="979150"/>
            <a:ext cx="134400" cy="13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8596175" y="315100"/>
            <a:ext cx="225000" cy="22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 rot="2506023">
            <a:off x="1274638" y="-703256"/>
            <a:ext cx="6812756" cy="6550031"/>
            <a:chOff x="1786775" y="1002200"/>
            <a:chExt cx="3861800" cy="3712875"/>
          </a:xfrm>
        </p:grpSpPr>
        <p:sp>
          <p:nvSpPr>
            <p:cNvPr id="71" name="Google Shape;71;p11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327050" y="1598088"/>
            <a:ext cx="6489900" cy="13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1327050" y="2945463"/>
            <a:ext cx="64899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 rot="1351513">
            <a:off x="-417957" y="-2365234"/>
            <a:ext cx="9979855" cy="9594854"/>
            <a:chOff x="1786775" y="1002200"/>
            <a:chExt cx="3861800" cy="3712875"/>
          </a:xfrm>
        </p:grpSpPr>
        <p:sp>
          <p:nvSpPr>
            <p:cNvPr id="82" name="Google Shape;82;p1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text">
  <p:cSld name="CUSTOM_2">
    <p:bg>
      <p:bgPr>
        <a:solidFill>
          <a:schemeClr val="accent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 rot="-2808582" flipH="1">
            <a:off x="-769895" y="-1911250"/>
            <a:ext cx="9580815" cy="9304939"/>
            <a:chOff x="1786775" y="1002200"/>
            <a:chExt cx="3861800" cy="3712875"/>
          </a:xfrm>
        </p:grpSpPr>
        <p:sp>
          <p:nvSpPr>
            <p:cNvPr id="88" name="Google Shape;88;p15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940975" y="39250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2"/>
          </p:nvPr>
        </p:nvSpPr>
        <p:spPr>
          <a:xfrm>
            <a:off x="940975" y="276685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3"/>
          </p:nvPr>
        </p:nvSpPr>
        <p:spPr>
          <a:xfrm>
            <a:off x="940975" y="16086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>
            <a:off x="940975" y="35076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A5B7C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5"/>
          </p:nvPr>
        </p:nvSpPr>
        <p:spPr>
          <a:xfrm>
            <a:off x="940975" y="23387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445D7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6"/>
          </p:nvPr>
        </p:nvSpPr>
        <p:spPr>
          <a:xfrm>
            <a:off x="940975" y="11698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6291A-5CDA-E611-4B2E-616BCDE84381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044295" y="205444"/>
            <a:ext cx="788005" cy="73836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Century" panose="02040604050505020304" pitchFamily="18" charset="0"/>
          <a:ea typeface="Century" panose="02040604050505020304" pitchFamily="18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.linkedin.com/company/addpearlinfo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instagram.com/addpearlinfo/?hl=en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pearlinfogrou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arlinfo.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/>
          <p:nvPr/>
        </p:nvSpPr>
        <p:spPr>
          <a:xfrm>
            <a:off x="8744835" y="1740294"/>
            <a:ext cx="125548" cy="125309"/>
          </a:xfrm>
          <a:custGeom>
            <a:avLst/>
            <a:gdLst/>
            <a:ahLst/>
            <a:cxnLst/>
            <a:rect l="l" t="t" r="r" b="b"/>
            <a:pathLst>
              <a:path w="13770" h="13740" extrusionOk="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7;p43"/>
          <p:cNvSpPr txBox="1">
            <a:spLocks noGrp="1"/>
          </p:cNvSpPr>
          <p:nvPr>
            <p:ph type="ctrTitle"/>
          </p:nvPr>
        </p:nvSpPr>
        <p:spPr>
          <a:xfrm>
            <a:off x="534628" y="876487"/>
            <a:ext cx="4410075" cy="1978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N" sz="5400" b="1" dirty="0" err="1" smtClean="0">
                <a:latin typeface="Bell MT" panose="02020503060305020303" pitchFamily="18" charset="0"/>
                <a:cs typeface="Quicksand Medium" panose="00000600000000000000" charset="0"/>
              </a:rPr>
              <a:t>AquaSoft</a:t>
            </a:r>
            <a:r>
              <a:rPr lang="en-IN" sz="5400" dirty="0" smtClean="0"/>
              <a:t> </a:t>
            </a:r>
            <a:r>
              <a:rPr lang="en-IN" dirty="0"/>
              <a:t/>
            </a:r>
            <a:br>
              <a:rPr lang="en-IN" dirty="0"/>
            </a:br>
            <a:r>
              <a:rPr lang="en-IN" sz="2800" dirty="0" smtClean="0">
                <a:latin typeface="Georgia" panose="02040502050405020303" pitchFamily="18" charset="0"/>
              </a:rPr>
              <a:t>Water Park </a:t>
            </a:r>
            <a:r>
              <a:rPr lang="en-IN" sz="2800" dirty="0">
                <a:latin typeface="Georgia" panose="02040502050405020303" pitchFamily="18" charset="0"/>
              </a:rPr>
              <a:t>Management Software</a:t>
            </a:r>
          </a:p>
        </p:txBody>
      </p:sp>
      <p:sp>
        <p:nvSpPr>
          <p:cNvPr id="11" name="Google Shape;538;p43"/>
          <p:cNvSpPr txBox="1">
            <a:spLocks noGrp="1"/>
          </p:cNvSpPr>
          <p:nvPr>
            <p:ph type="subTitle" idx="1"/>
          </p:nvPr>
        </p:nvSpPr>
        <p:spPr>
          <a:xfrm>
            <a:off x="534628" y="2940907"/>
            <a:ext cx="3761504" cy="523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b="1" dirty="0">
                <a:latin typeface="Georgia" panose="02040502050405020303" pitchFamily="18" charset="0"/>
                <a:cs typeface="Quicksand Medium" panose="00000600000000000000" charset="0"/>
              </a:rPr>
              <a:t>Web Application integrated </a:t>
            </a:r>
            <a:endParaRPr lang="en-US" sz="1600" b="1" dirty="0" smtClean="0">
              <a:latin typeface="Georgia" panose="02040502050405020303" pitchFamily="18" charset="0"/>
              <a:cs typeface="Quicksand Medium" panose="00000600000000000000" charset="0"/>
            </a:endParaRPr>
          </a:p>
          <a:p>
            <a:pPr marL="0" lvl="0" indent="0"/>
            <a:r>
              <a:rPr lang="en-US" sz="1600" b="1" dirty="0" smtClean="0">
                <a:latin typeface="Georgia" panose="02040502050405020303" pitchFamily="18" charset="0"/>
                <a:cs typeface="Quicksand Medium" panose="00000600000000000000" charset="0"/>
              </a:rPr>
              <a:t>with </a:t>
            </a:r>
            <a:r>
              <a:rPr lang="en-US" sz="1600" b="1" dirty="0">
                <a:latin typeface="Georgia" panose="02040502050405020303" pitchFamily="18" charset="0"/>
                <a:cs typeface="Quicksand Medium" panose="00000600000000000000" charset="0"/>
              </a:rPr>
              <a:t>RFID </a:t>
            </a:r>
            <a:r>
              <a:rPr lang="en-US" sz="1600" b="1" dirty="0" smtClean="0">
                <a:latin typeface="Georgia" panose="02040502050405020303" pitchFamily="18" charset="0"/>
                <a:cs typeface="Quicksand Medium" panose="00000600000000000000" charset="0"/>
              </a:rPr>
              <a:t>technology, automating park's</a:t>
            </a:r>
          </a:p>
          <a:p>
            <a:pPr marL="0" lvl="0" indent="0"/>
            <a:r>
              <a:rPr lang="en-US" sz="1600" b="1" dirty="0" smtClean="0">
                <a:latin typeface="Georgia" panose="02040502050405020303" pitchFamily="18" charset="0"/>
                <a:cs typeface="Quicksand Medium" panose="00000600000000000000" charset="0"/>
              </a:rPr>
              <a:t>ticketing </a:t>
            </a:r>
            <a:r>
              <a:rPr lang="en-US" sz="1600" b="1" dirty="0">
                <a:latin typeface="Georgia" panose="02040502050405020303" pitchFamily="18" charset="0"/>
                <a:cs typeface="Quicksand Medium" panose="00000600000000000000" charset="0"/>
              </a:rPr>
              <a:t>to exit.</a:t>
            </a:r>
            <a:endParaRPr sz="1600" dirty="0">
              <a:latin typeface="Georgia" panose="02040502050405020303" pitchFamily="18" charset="0"/>
              <a:cs typeface="Quicksand Medium" panose="00000600000000000000" charset="0"/>
            </a:endParaRPr>
          </a:p>
        </p:txBody>
      </p:sp>
      <p:sp>
        <p:nvSpPr>
          <p:cNvPr id="12" name="Google Shape;539;p43"/>
          <p:cNvSpPr/>
          <p:nvPr/>
        </p:nvSpPr>
        <p:spPr>
          <a:xfrm>
            <a:off x="8871835" y="1867294"/>
            <a:ext cx="125548" cy="125309"/>
          </a:xfrm>
          <a:custGeom>
            <a:avLst/>
            <a:gdLst/>
            <a:ahLst/>
            <a:cxnLst/>
            <a:rect l="l" t="t" r="r" b="b"/>
            <a:pathLst>
              <a:path w="13770" h="13740" extrusionOk="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"/>
          <p:cNvSpPr/>
          <p:nvPr/>
        </p:nvSpPr>
        <p:spPr>
          <a:xfrm>
            <a:off x="3635341" y="4257053"/>
            <a:ext cx="4941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2800"/>
              <a:buFont typeface="Fredoka One"/>
            </a:pPr>
            <a:r>
              <a:rPr lang="en-US" b="1" dirty="0">
                <a:solidFill>
                  <a:schemeClr val="tx1"/>
                </a:solidFill>
                <a:latin typeface="Quicksand Medium" panose="00000600000000000000" charset="0"/>
                <a:cs typeface="Quicksand Medium" panose="00000600000000000000" charset="0"/>
              </a:rPr>
              <a:t>  </a:t>
            </a:r>
            <a:r>
              <a:rPr lang="en-IN" sz="1600" b="1" dirty="0">
                <a:solidFill>
                  <a:schemeClr val="accent3"/>
                </a:solidFill>
                <a:latin typeface="Bell MT" panose="02020503060305020303" pitchFamily="18" charset="0"/>
                <a:ea typeface="Fredoka One"/>
                <a:cs typeface="Quicksand Medium" panose="00000600000000000000" charset="0"/>
              </a:rPr>
              <a:t>Design &amp; Develop by</a:t>
            </a:r>
          </a:p>
          <a:p>
            <a:pPr algn="ctr">
              <a:buSzPts val="2800"/>
              <a:buFont typeface="Fredoka One"/>
            </a:pPr>
            <a:r>
              <a:rPr lang="en-IN" sz="2800" b="1" dirty="0">
                <a:solidFill>
                  <a:schemeClr val="accent3"/>
                </a:solidFill>
                <a:latin typeface="Bell MT" panose="02020503060305020303" pitchFamily="18" charset="0"/>
                <a:ea typeface="Fredoka One"/>
                <a:cs typeface="Quicksand Medium" panose="00000600000000000000" charset="0"/>
              </a:rPr>
              <a:t> </a:t>
            </a:r>
            <a:r>
              <a:rPr lang="en-IN" sz="2000" b="1" dirty="0">
                <a:solidFill>
                  <a:schemeClr val="accent3"/>
                </a:solidFill>
                <a:latin typeface="Bell MT" panose="02020503060305020303" pitchFamily="18" charset="0"/>
                <a:ea typeface="Fredoka One"/>
                <a:cs typeface="Quicksand Medium" panose="00000600000000000000" charset="0"/>
              </a:rPr>
              <a:t>ADD Pearlinfo Pvt. Ltd. </a:t>
            </a:r>
            <a:endParaRPr lang="en-US" sz="2000" b="1" dirty="0">
              <a:solidFill>
                <a:schemeClr val="tx1"/>
              </a:solidFill>
              <a:latin typeface="Bell MT" panose="02020503060305020303" pitchFamily="18" charset="0"/>
              <a:cs typeface="Quicksand Medium" panose="00000600000000000000" charset="0"/>
            </a:endParaRPr>
          </a:p>
        </p:txBody>
      </p:sp>
      <p:pic>
        <p:nvPicPr>
          <p:cNvPr id="14" name="Picture 13" descr="logo-inf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83" y="1487479"/>
            <a:ext cx="2286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 txBox="1">
            <a:spLocks noGrp="1"/>
          </p:cNvSpPr>
          <p:nvPr>
            <p:ph type="title"/>
          </p:nvPr>
        </p:nvSpPr>
        <p:spPr>
          <a:xfrm>
            <a:off x="685800" y="227509"/>
            <a:ext cx="7772400" cy="67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Login Page</a:t>
            </a:r>
            <a:endParaRPr lang="en-IN" b="1" dirty="0">
              <a:solidFill>
                <a:srgbClr val="00B0F0"/>
              </a:solidFill>
              <a:latin typeface="Quicksand Medium" panose="00000600000000000000" charset="0"/>
              <a:cs typeface="Quicksand Medium" panose="00000600000000000000" charset="0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2B89B93-E7C3-3B8C-E363-5500ECC71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b="4319"/>
          <a:stretch/>
        </p:blipFill>
        <p:spPr>
          <a:xfrm>
            <a:off x="685800" y="1050322"/>
            <a:ext cx="8035645" cy="386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 txBox="1">
            <a:spLocks noGrp="1"/>
          </p:cNvSpPr>
          <p:nvPr>
            <p:ph type="title"/>
          </p:nvPr>
        </p:nvSpPr>
        <p:spPr>
          <a:xfrm>
            <a:off x="685800" y="227509"/>
            <a:ext cx="7772400" cy="67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Dashboard</a:t>
            </a:r>
            <a:endParaRPr lang="en-IN" b="1" dirty="0">
              <a:solidFill>
                <a:srgbClr val="00B0F0"/>
              </a:solidFill>
              <a:latin typeface="Quicksand Medium" panose="00000600000000000000" charset="0"/>
              <a:cs typeface="Quicksand Medium" panose="00000600000000000000" charset="0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2B89B93-E7C3-3B8C-E363-5500ECC71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 r="1749" b="10304"/>
          <a:stretch/>
        </p:blipFill>
        <p:spPr>
          <a:xfrm>
            <a:off x="893801" y="1023429"/>
            <a:ext cx="7356398" cy="382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439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047638" y="284207"/>
            <a:ext cx="7300445" cy="51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Entry </a:t>
            </a:r>
            <a:r>
              <a:rPr lang="en-US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Tickets</a:t>
            </a:r>
            <a:endParaRPr lang="en-US" sz="3200" b="1" dirty="0">
              <a:solidFill>
                <a:srgbClr val="00B0F0"/>
              </a:solidFill>
              <a:latin typeface="Quicksand Medium" panose="00000600000000000000" charset="0"/>
              <a:cs typeface="Quicksand Medium" panose="000006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r="1486" b="5804"/>
          <a:stretch/>
        </p:blipFill>
        <p:spPr>
          <a:xfrm>
            <a:off x="1047638" y="1161535"/>
            <a:ext cx="7376984" cy="3562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2" name="Google Shape;2422;p67"/>
          <p:cNvGrpSpPr/>
          <p:nvPr/>
        </p:nvGrpSpPr>
        <p:grpSpPr>
          <a:xfrm>
            <a:off x="5476240" y="1156970"/>
            <a:ext cx="3484880" cy="2821305"/>
            <a:chOff x="719991" y="980900"/>
            <a:chExt cx="3872779" cy="3181704"/>
          </a:xfrm>
        </p:grpSpPr>
        <p:grpSp>
          <p:nvGrpSpPr>
            <p:cNvPr id="2423" name="Google Shape;2423;p67"/>
            <p:cNvGrpSpPr/>
            <p:nvPr/>
          </p:nvGrpSpPr>
          <p:grpSpPr>
            <a:xfrm>
              <a:off x="719991" y="980900"/>
              <a:ext cx="3872779" cy="3181704"/>
              <a:chOff x="1377550" y="921425"/>
              <a:chExt cx="4891725" cy="4018825"/>
            </a:xfrm>
          </p:grpSpPr>
          <p:sp>
            <p:nvSpPr>
              <p:cNvPr id="2424" name="Google Shape;2424;p67"/>
              <p:cNvSpPr/>
              <p:nvPr/>
            </p:nvSpPr>
            <p:spPr>
              <a:xfrm>
                <a:off x="3046475" y="4166875"/>
                <a:ext cx="1555050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29003" extrusionOk="0">
                    <a:moveTo>
                      <a:pt x="58720" y="1"/>
                    </a:moveTo>
                    <a:lnTo>
                      <a:pt x="3291" y="120"/>
                    </a:lnTo>
                    <a:lnTo>
                      <a:pt x="0" y="29003"/>
                    </a:lnTo>
                    <a:lnTo>
                      <a:pt x="62202" y="28860"/>
                    </a:lnTo>
                    <a:lnTo>
                      <a:pt x="58720" y="1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7"/>
              <p:cNvSpPr/>
              <p:nvPr/>
            </p:nvSpPr>
            <p:spPr>
              <a:xfrm>
                <a:off x="3046475" y="4793550"/>
                <a:ext cx="1555050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3936" extrusionOk="0">
                    <a:moveTo>
                      <a:pt x="61773" y="0"/>
                    </a:moveTo>
                    <a:lnTo>
                      <a:pt x="406" y="24"/>
                    </a:lnTo>
                    <a:lnTo>
                      <a:pt x="0" y="3936"/>
                    </a:lnTo>
                    <a:lnTo>
                      <a:pt x="0" y="3936"/>
                    </a:lnTo>
                    <a:lnTo>
                      <a:pt x="62202" y="3793"/>
                    </a:lnTo>
                    <a:lnTo>
                      <a:pt x="61773" y="0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7"/>
              <p:cNvSpPr/>
              <p:nvPr/>
            </p:nvSpPr>
            <p:spPr>
              <a:xfrm>
                <a:off x="2810350" y="4858550"/>
                <a:ext cx="2026100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81044" h="3268" extrusionOk="0">
                    <a:moveTo>
                      <a:pt x="81044" y="0"/>
                    </a:moveTo>
                    <a:lnTo>
                      <a:pt x="0" y="215"/>
                    </a:lnTo>
                    <a:lnTo>
                      <a:pt x="24" y="3268"/>
                    </a:lnTo>
                    <a:lnTo>
                      <a:pt x="81044" y="3053"/>
                    </a:lnTo>
                    <a:lnTo>
                      <a:pt x="81044" y="0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7"/>
              <p:cNvSpPr/>
              <p:nvPr/>
            </p:nvSpPr>
            <p:spPr>
              <a:xfrm>
                <a:off x="1377550" y="921425"/>
                <a:ext cx="4891725" cy="2879375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15175" extrusionOk="0">
                    <a:moveTo>
                      <a:pt x="7918" y="1"/>
                    </a:moveTo>
                    <a:cubicBezTo>
                      <a:pt x="3554" y="1"/>
                      <a:pt x="0" y="3554"/>
                      <a:pt x="0" y="7943"/>
                    </a:cubicBezTo>
                    <a:lnTo>
                      <a:pt x="0" y="115174"/>
                    </a:lnTo>
                    <a:lnTo>
                      <a:pt x="195668" y="115174"/>
                    </a:lnTo>
                    <a:lnTo>
                      <a:pt x="195668" y="7943"/>
                    </a:lnTo>
                    <a:cubicBezTo>
                      <a:pt x="195668" y="3554"/>
                      <a:pt x="192115" y="1"/>
                      <a:pt x="187726" y="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7"/>
              <p:cNvSpPr/>
              <p:nvPr/>
            </p:nvSpPr>
            <p:spPr>
              <a:xfrm>
                <a:off x="1377550" y="3800775"/>
                <a:ext cx="489172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9988" extrusionOk="0">
                    <a:moveTo>
                      <a:pt x="0" y="0"/>
                    </a:moveTo>
                    <a:lnTo>
                      <a:pt x="0" y="12045"/>
                    </a:lnTo>
                    <a:cubicBezTo>
                      <a:pt x="0" y="16433"/>
                      <a:pt x="3554" y="19987"/>
                      <a:pt x="7918" y="19987"/>
                    </a:cubicBezTo>
                    <a:lnTo>
                      <a:pt x="187726" y="19987"/>
                    </a:lnTo>
                    <a:cubicBezTo>
                      <a:pt x="192115" y="19987"/>
                      <a:pt x="195668" y="16433"/>
                      <a:pt x="195668" y="12045"/>
                    </a:cubicBezTo>
                    <a:lnTo>
                      <a:pt x="195668" y="0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67"/>
              <p:cNvSpPr/>
              <p:nvPr/>
            </p:nvSpPr>
            <p:spPr>
              <a:xfrm>
                <a:off x="3727400" y="3947450"/>
                <a:ext cx="190825" cy="19082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7633" extrusionOk="0">
                    <a:moveTo>
                      <a:pt x="3816" y="1"/>
                    </a:moveTo>
                    <a:cubicBezTo>
                      <a:pt x="1694" y="1"/>
                      <a:pt x="0" y="1694"/>
                      <a:pt x="0" y="3817"/>
                    </a:cubicBezTo>
                    <a:cubicBezTo>
                      <a:pt x="0" y="5939"/>
                      <a:pt x="1694" y="7633"/>
                      <a:pt x="3816" y="7633"/>
                    </a:cubicBezTo>
                    <a:cubicBezTo>
                      <a:pt x="5939" y="7633"/>
                      <a:pt x="7632" y="5939"/>
                      <a:pt x="7632" y="3817"/>
                    </a:cubicBezTo>
                    <a:cubicBezTo>
                      <a:pt x="7632" y="1742"/>
                      <a:pt x="5939" y="1"/>
                      <a:pt x="3816" y="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0" name="Google Shape;2430;p67"/>
            <p:cNvSpPr/>
            <p:nvPr/>
          </p:nvSpPr>
          <p:spPr>
            <a:xfrm>
              <a:off x="2574294" y="3371695"/>
              <a:ext cx="164700" cy="1647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491490" y="175895"/>
            <a:ext cx="3597275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IN" altLang="en-US" sz="2000" dirty="0">
                <a:solidFill>
                  <a:schemeClr val="accent2">
                    <a:lumMod val="75000"/>
                  </a:schemeClr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Band &amp; Locker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latin typeface="Quicksand Medium" panose="00000600000000000000" charset="0"/>
              <a:cs typeface="Quicksand Medium" panose="00000600000000000000" charset="0"/>
              <a:sym typeface="+mn-ea"/>
            </a:endParaRPr>
          </a:p>
          <a:p>
            <a:pPr algn="l"/>
            <a:endParaRPr lang="en-US" b="1" dirty="0"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Item Master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Locker Master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Master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Costume Master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Costume Issuance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Balance Recharge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Replace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Locker Summary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Recharge Datewise Summary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Costume Rent Summary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Locker-Costume rent summary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Locker - Costume rent Summary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Exit Time Process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costume Collection Report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Band Recharge History</a:t>
            </a:r>
            <a:endParaRPr lang="en-US" sz="15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Missing Band Summary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2" r="19963" b="3410"/>
          <a:stretch>
            <a:fillRect/>
          </a:stretch>
        </p:blipFill>
        <p:spPr>
          <a:xfrm>
            <a:off x="5562600" y="1364615"/>
            <a:ext cx="3313430" cy="180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091780" y="327903"/>
            <a:ext cx="6750483" cy="592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Locker Master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r="1351" b="7486"/>
          <a:stretch/>
        </p:blipFill>
        <p:spPr>
          <a:xfrm>
            <a:off x="852615" y="1161535"/>
            <a:ext cx="7686973" cy="3632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085" y="312677"/>
            <a:ext cx="7780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buClr>
                <a:schemeClr val="dk2"/>
              </a:buClr>
              <a:buSzPts val="1800"/>
            </a:pPr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Band Master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r="1217" b="5083"/>
          <a:stretch/>
        </p:blipFill>
        <p:spPr>
          <a:xfrm>
            <a:off x="1015042" y="1198605"/>
            <a:ext cx="7226229" cy="3509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448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348" y="411530"/>
            <a:ext cx="7780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buClr>
                <a:schemeClr val="dk2"/>
              </a:buClr>
              <a:buSzPts val="1800"/>
            </a:pPr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Band </a:t>
            </a: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Issuance</a:t>
            </a:r>
            <a:endParaRPr lang="en-IN" sz="3200" b="1" dirty="0">
              <a:solidFill>
                <a:srgbClr val="00B0F0"/>
              </a:solidFill>
              <a:latin typeface="Quicksand Medium" panose="00000600000000000000" charset="0"/>
              <a:ea typeface="Fredoka One"/>
              <a:cs typeface="Quicksand Medium" panose="00000600000000000000" charset="0"/>
              <a:sym typeface="Fredoka On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" r="1621" b="11092"/>
          <a:stretch/>
        </p:blipFill>
        <p:spPr>
          <a:xfrm>
            <a:off x="864973" y="1275836"/>
            <a:ext cx="7765939" cy="3530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9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917684" y="321276"/>
            <a:ext cx="7311913" cy="580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/>
            </a:pP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 Costume </a:t>
            </a:r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Master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9" r="1217" b="8448"/>
          <a:stretch/>
        </p:blipFill>
        <p:spPr>
          <a:xfrm>
            <a:off x="761581" y="1173893"/>
            <a:ext cx="7871254" cy="3682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055252" y="185352"/>
            <a:ext cx="7311913" cy="667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/>
            </a:pP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Costume </a:t>
            </a: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Issuance</a:t>
            </a:r>
            <a:endParaRPr lang="en-IN" sz="3200" b="1" dirty="0">
              <a:solidFill>
                <a:srgbClr val="00B0F0"/>
              </a:solidFill>
              <a:latin typeface="Quicksand Medium" panose="00000600000000000000" charset="0"/>
              <a:cs typeface="Quicksand Medium" panose="00000600000000000000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r="1757" b="4843"/>
          <a:stretch/>
        </p:blipFill>
        <p:spPr>
          <a:xfrm>
            <a:off x="917683" y="1075036"/>
            <a:ext cx="7587049" cy="3715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20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3390" y="601345"/>
            <a:ext cx="3597275" cy="387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IN" altLang="en-US" sz="2400" b="1" dirty="0">
                <a:solidFill>
                  <a:schemeClr val="accent2">
                    <a:lumMod val="75000"/>
                  </a:schemeClr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Restaurant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Quicksand Medium" panose="00000600000000000000" charset="0"/>
              <a:cs typeface="Quicksand Medium" panose="00000600000000000000" charset="0"/>
              <a:sym typeface="+mn-ea"/>
            </a:endParaRPr>
          </a:p>
          <a:p>
            <a:pPr algn="l"/>
            <a:endParaRPr lang="en-US" b="1" dirty="0"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Item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User Assign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Counter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Item Issuance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Daily Collection Report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Sales Register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Restaurant Summary Report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39" y="310436"/>
            <a:ext cx="4706142" cy="4706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72"/>
          <p:cNvSpPr txBox="1">
            <a:spLocks noGrp="1"/>
          </p:cNvSpPr>
          <p:nvPr>
            <p:ph type="title"/>
          </p:nvPr>
        </p:nvSpPr>
        <p:spPr>
          <a:xfrm>
            <a:off x="347725" y="401493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dirty="0">
                <a:latin typeface="Quicksand" panose="00000500000000000000" charset="0"/>
                <a:cs typeface="Quicksand" panose="00000500000000000000" charset="0"/>
                <a:sym typeface="+mn-ea"/>
              </a:rPr>
              <a:t>AGENDA</a:t>
            </a:r>
          </a:p>
        </p:txBody>
      </p:sp>
      <p:sp>
        <p:nvSpPr>
          <p:cNvPr id="2619" name="Google Shape;2619;p72"/>
          <p:cNvSpPr/>
          <p:nvPr/>
        </p:nvSpPr>
        <p:spPr>
          <a:xfrm>
            <a:off x="4114857" y="770750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>
                <a:solidFill>
                  <a:schemeClr val="accent3"/>
                </a:solidFill>
                <a:latin typeface="Quicksand" panose="00000500000000000000" charset="0"/>
              </a:rPr>
              <a:t>1</a:t>
            </a:r>
            <a:endParaRPr sz="3600" dirty="0">
              <a:solidFill>
                <a:schemeClr val="accent3"/>
              </a:solidFill>
              <a:latin typeface="Quicksand" panose="00000500000000000000" charset="0"/>
            </a:endParaRPr>
          </a:p>
        </p:txBody>
      </p:sp>
      <p:sp>
        <p:nvSpPr>
          <p:cNvPr id="2620" name="Google Shape;2620;p72"/>
          <p:cNvSpPr/>
          <p:nvPr/>
        </p:nvSpPr>
        <p:spPr>
          <a:xfrm>
            <a:off x="4114857" y="3883152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621" name="Google Shape;2621;p72"/>
          <p:cNvSpPr/>
          <p:nvPr/>
        </p:nvSpPr>
        <p:spPr>
          <a:xfrm>
            <a:off x="4114859" y="2812195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622" name="Google Shape;2622;p72"/>
          <p:cNvSpPr/>
          <p:nvPr/>
        </p:nvSpPr>
        <p:spPr>
          <a:xfrm>
            <a:off x="4114850" y="1791482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643" name="Google Shape;2643;p72"/>
          <p:cNvSpPr txBox="1">
            <a:spLocks noGrp="1"/>
          </p:cNvSpPr>
          <p:nvPr>
            <p:ph type="subTitle" idx="2"/>
          </p:nvPr>
        </p:nvSpPr>
        <p:spPr>
          <a:xfrm>
            <a:off x="4995225" y="2895665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2400" b="0" dirty="0" err="1">
                <a:latin typeface="Quicksand" panose="00000500000000000000" charset="0"/>
                <a:cs typeface="Quicksand" panose="00000500000000000000" charset="0"/>
              </a:rPr>
              <a:t>AquaSoft</a:t>
            </a:r>
            <a:r>
              <a:rPr lang="en-IN" altLang="en-GB" sz="2400" b="0" dirty="0">
                <a:latin typeface="Quicksand" panose="00000500000000000000" charset="0"/>
                <a:cs typeface="Quicksand" panose="00000500000000000000" charset="0"/>
              </a:rPr>
              <a:t> Views</a:t>
            </a:r>
          </a:p>
        </p:txBody>
      </p:sp>
      <p:sp>
        <p:nvSpPr>
          <p:cNvPr id="2645" name="Google Shape;2645;p72"/>
          <p:cNvSpPr txBox="1">
            <a:spLocks noGrp="1"/>
          </p:cNvSpPr>
          <p:nvPr>
            <p:ph type="subTitle" idx="4"/>
          </p:nvPr>
        </p:nvSpPr>
        <p:spPr>
          <a:xfrm>
            <a:off x="4995225" y="381829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2000" b="0" dirty="0" err="1">
                <a:latin typeface="Quicksand" panose="00000500000000000000" charset="0"/>
                <a:cs typeface="Quicksand" panose="00000500000000000000" charset="0"/>
                <a:sym typeface="+mn-ea"/>
              </a:rPr>
              <a:t>Pearlinfo</a:t>
            </a:r>
            <a:r>
              <a:rPr lang="en-IN" altLang="en-GB" sz="2000" b="0" dirty="0">
                <a:latin typeface="Quicksand" panose="00000500000000000000" charset="0"/>
                <a:cs typeface="Quicksand" panose="00000500000000000000" charset="0"/>
                <a:sym typeface="+mn-ea"/>
              </a:rPr>
              <a:t> Software Products &amp; Services</a:t>
            </a:r>
          </a:p>
        </p:txBody>
      </p:sp>
      <p:sp>
        <p:nvSpPr>
          <p:cNvPr id="2647" name="Google Shape;2647;p72"/>
          <p:cNvSpPr txBox="1">
            <a:spLocks noGrp="1"/>
          </p:cNvSpPr>
          <p:nvPr>
            <p:ph type="subTitle" idx="6"/>
          </p:nvPr>
        </p:nvSpPr>
        <p:spPr>
          <a:xfrm>
            <a:off x="4995225" y="1896211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2400" b="0" dirty="0" err="1">
                <a:latin typeface="Quicksand" panose="00000500000000000000" charset="0"/>
                <a:cs typeface="Quicksand" panose="00000500000000000000" charset="0"/>
              </a:rPr>
              <a:t>Aquasoft</a:t>
            </a:r>
            <a:r>
              <a:rPr lang="en-IN" altLang="en-GB" sz="2400" b="0" dirty="0">
                <a:latin typeface="Quicksand" panose="00000500000000000000" charset="0"/>
                <a:cs typeface="Quicksand" panose="00000500000000000000" charset="0"/>
              </a:rPr>
              <a:t> Features</a:t>
            </a:r>
          </a:p>
        </p:txBody>
      </p:sp>
      <p:sp>
        <p:nvSpPr>
          <p:cNvPr id="2649" name="Google Shape;2649;p72"/>
          <p:cNvSpPr txBox="1">
            <a:spLocks noGrp="1"/>
          </p:cNvSpPr>
          <p:nvPr>
            <p:ph type="subTitle" idx="8"/>
          </p:nvPr>
        </p:nvSpPr>
        <p:spPr>
          <a:xfrm>
            <a:off x="4985653" y="754277"/>
            <a:ext cx="3799205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2400" b="0" dirty="0">
                <a:latin typeface="Quicksand" panose="00000500000000000000" charset="0"/>
                <a:cs typeface="Quicksand" panose="00000500000000000000" charset="0"/>
              </a:rPr>
              <a:t>Company Introduction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24020" y="1831340"/>
            <a:ext cx="46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dirty="0">
                <a:solidFill>
                  <a:schemeClr val="accent3"/>
                </a:solidFill>
                <a:latin typeface="Quicksand" panose="00000500000000000000" charset="0"/>
              </a:rPr>
              <a:t>2</a:t>
            </a:r>
          </a:p>
        </p:txBody>
      </p:sp>
      <p:pic>
        <p:nvPicPr>
          <p:cNvPr id="13" name="Picture 12" descr="Discussion-pan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827"/>
            <a:ext cx="3863975" cy="3863975"/>
          </a:xfrm>
          <a:prstGeom prst="rect">
            <a:avLst/>
          </a:prstGeom>
        </p:spPr>
      </p:pic>
      <p:sp>
        <p:nvSpPr>
          <p:cNvPr id="16" name="Text Box 8"/>
          <p:cNvSpPr txBox="1"/>
          <p:nvPr/>
        </p:nvSpPr>
        <p:spPr>
          <a:xfrm>
            <a:off x="4233925" y="2834450"/>
            <a:ext cx="46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dirty="0">
                <a:solidFill>
                  <a:schemeClr val="accent3"/>
                </a:solidFill>
                <a:latin typeface="Quicksand" panose="00000500000000000000" charset="0"/>
              </a:rPr>
              <a:t>3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4233925" y="3883152"/>
            <a:ext cx="46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dirty="0" smtClean="0">
                <a:solidFill>
                  <a:schemeClr val="accent3"/>
                </a:solidFill>
                <a:latin typeface="Quicksand" panose="00000500000000000000" charset="0"/>
              </a:rPr>
              <a:t>4</a:t>
            </a:r>
            <a:endParaRPr lang="en-I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5;p47"/>
          <p:cNvSpPr txBox="1">
            <a:spLocks noGrp="1"/>
          </p:cNvSpPr>
          <p:nvPr/>
        </p:nvSpPr>
        <p:spPr>
          <a:xfrm>
            <a:off x="1227909" y="267033"/>
            <a:ext cx="6492240" cy="9994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None/>
              <a:defRPr sz="26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Restaurant </a:t>
            </a: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Master</a:t>
            </a:r>
            <a:endParaRPr lang="en-IN" sz="3200" b="1" dirty="0">
              <a:solidFill>
                <a:srgbClr val="00B0F0"/>
              </a:solidFill>
              <a:latin typeface="Quicksand Medium" panose="00000600000000000000" charset="0"/>
              <a:cs typeface="Quicksand Medium" panose="000006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9" r="2297" b="5083"/>
          <a:stretch/>
        </p:blipFill>
        <p:spPr>
          <a:xfrm>
            <a:off x="815545" y="1112767"/>
            <a:ext cx="7628977" cy="375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242385" y="295731"/>
            <a:ext cx="6492240" cy="591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</a:pPr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Restaurant Item Master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1" r="1081" b="4843"/>
          <a:stretch/>
        </p:blipFill>
        <p:spPr>
          <a:xfrm>
            <a:off x="818548" y="1085259"/>
            <a:ext cx="7719972" cy="3733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769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807" y="272315"/>
            <a:ext cx="7309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buClr>
                <a:schemeClr val="dk2"/>
              </a:buClr>
              <a:buSzPts val="1800"/>
            </a:pPr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Restaurant Item Issuance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r="1351" b="7727"/>
          <a:stretch/>
        </p:blipFill>
        <p:spPr>
          <a:xfrm>
            <a:off x="843453" y="1173892"/>
            <a:ext cx="7289764" cy="3435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91490" y="1556385"/>
            <a:ext cx="3597275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IN" altLang="en-US" sz="2000" dirty="0">
                <a:solidFill>
                  <a:schemeClr val="accent2">
                    <a:lumMod val="75000"/>
                  </a:schemeClr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Article Sales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latin typeface="Quicksand Medium" panose="00000600000000000000" charset="0"/>
              <a:cs typeface="Quicksand Medium" panose="00000600000000000000" charset="0"/>
              <a:sym typeface="+mn-ea"/>
            </a:endParaRPr>
          </a:p>
          <a:p>
            <a:pPr algn="l"/>
            <a:endParaRPr lang="en-US" b="1" dirty="0"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Article Sales Entry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Article Sales Daily Collection Report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Article Sales Summary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Article Stock Status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39" y="310436"/>
            <a:ext cx="4706142" cy="4706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162595" y="393133"/>
            <a:ext cx="6818812" cy="592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Article Sales </a:t>
            </a: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List </a:t>
            </a:r>
            <a:endParaRPr lang="en-IN" sz="3200" b="1" dirty="0">
              <a:solidFill>
                <a:srgbClr val="00B0F0"/>
              </a:solidFill>
              <a:latin typeface="Quicksand Medium" panose="00000600000000000000" charset="0"/>
              <a:cs typeface="Quicksand Medium" panose="000006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" r="1201" b="23078"/>
          <a:stretch/>
        </p:blipFill>
        <p:spPr>
          <a:xfrm>
            <a:off x="506628" y="1340965"/>
            <a:ext cx="8130746" cy="3530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24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162595" y="393133"/>
            <a:ext cx="6818812" cy="592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</a:rPr>
              <a:t>Article Sales Entry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r="1351" b="6306"/>
          <a:stretch/>
        </p:blipFill>
        <p:spPr>
          <a:xfrm>
            <a:off x="1383442" y="1198605"/>
            <a:ext cx="6377118" cy="348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852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96240" y="1290955"/>
            <a:ext cx="359727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IN" altLang="en-US" sz="2000" dirty="0">
                <a:solidFill>
                  <a:schemeClr val="accent2">
                    <a:lumMod val="75000"/>
                  </a:schemeClr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Store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latin typeface="Quicksand Medium" panose="00000600000000000000" charset="0"/>
              <a:cs typeface="Quicksand Medium" panose="00000600000000000000" charset="0"/>
              <a:sym typeface="+mn-ea"/>
            </a:endParaRPr>
          </a:p>
          <a:p>
            <a:pPr algn="l"/>
            <a:endParaRPr lang="en-US" b="1" dirty="0"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Supplier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Store Item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PRN Entry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Indent Generation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Indent Issue Slip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Store Gatepass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Stock Entry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SzTx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Stock Status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39" y="310436"/>
            <a:ext cx="4706142" cy="4706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3405" y="429856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buClr>
                <a:schemeClr val="dk2"/>
              </a:buClr>
              <a:buSzPts val="1800"/>
            </a:pPr>
            <a:r>
              <a:rPr lang="en-US" sz="3200" b="1" dirty="0" smtClean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Store Supplier Master</a:t>
            </a:r>
            <a:endParaRPr lang="en-US" sz="3200" b="1" dirty="0">
              <a:solidFill>
                <a:srgbClr val="00B0F0"/>
              </a:solidFill>
              <a:latin typeface="Quicksand Medium" panose="00000600000000000000" charset="0"/>
              <a:ea typeface="Fredoka One"/>
              <a:cs typeface="Quicksand Medium" panose="00000600000000000000" charset="0"/>
              <a:sym typeface="Fredoka On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r="1621" b="23591"/>
          <a:stretch/>
        </p:blipFill>
        <p:spPr>
          <a:xfrm>
            <a:off x="653318" y="1643450"/>
            <a:ext cx="7798173" cy="2977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528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3406" y="300638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buClr>
                <a:schemeClr val="dk2"/>
              </a:buClr>
              <a:buSzPts val="1800"/>
            </a:pPr>
            <a:r>
              <a:rPr lang="en-US" sz="3200" b="1" dirty="0" smtClean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Store PRN (</a:t>
            </a:r>
            <a:r>
              <a:rPr lang="en-US" sz="2000" b="1" dirty="0" smtClean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Product Receipt Note</a:t>
            </a:r>
            <a:r>
              <a:rPr lang="en-US" sz="3200" b="1" dirty="0" smtClean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)</a:t>
            </a:r>
            <a:endParaRPr lang="en-US" sz="3200" b="1" dirty="0">
              <a:solidFill>
                <a:srgbClr val="00B0F0"/>
              </a:solidFill>
              <a:latin typeface="Quicksand Medium" panose="00000600000000000000" charset="0"/>
              <a:ea typeface="Fredoka One"/>
              <a:cs typeface="Quicksand Medium" panose="00000600000000000000" charset="0"/>
              <a:sym typeface="Fredoka On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r="1351" b="6044"/>
          <a:stretch/>
        </p:blipFill>
        <p:spPr>
          <a:xfrm>
            <a:off x="1123406" y="1124463"/>
            <a:ext cx="7349983" cy="3534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856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336" y="358186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buClr>
                <a:schemeClr val="dk2"/>
              </a:buClr>
              <a:buSzPts val="1800"/>
            </a:pPr>
            <a:r>
              <a:rPr lang="en-US" sz="3200" b="1" dirty="0" smtClean="0">
                <a:solidFill>
                  <a:srgbClr val="00B0F0"/>
                </a:solidFill>
                <a:latin typeface="Quicksand Medium" panose="00000600000000000000" charset="0"/>
                <a:ea typeface="Fredoka One"/>
                <a:cs typeface="Quicksand Medium" panose="00000600000000000000" charset="0"/>
                <a:sym typeface="Fredoka One"/>
              </a:rPr>
              <a:t>Head Office Master</a:t>
            </a:r>
            <a:endParaRPr lang="en-US" sz="3200" b="1" dirty="0">
              <a:solidFill>
                <a:srgbClr val="00B0F0"/>
              </a:solidFill>
              <a:latin typeface="Quicksand Medium" panose="00000600000000000000" charset="0"/>
              <a:ea typeface="Fredoka One"/>
              <a:cs typeface="Quicksand Medium" panose="00000600000000000000" charset="0"/>
              <a:sym typeface="Fredoka On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r="2027" b="19745"/>
          <a:stretch/>
        </p:blipFill>
        <p:spPr>
          <a:xfrm>
            <a:off x="752704" y="1396314"/>
            <a:ext cx="7772400" cy="315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43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64"/>
          <p:cNvSpPr txBox="1">
            <a:spLocks noGrp="1"/>
          </p:cNvSpPr>
          <p:nvPr>
            <p:ph type="title"/>
          </p:nvPr>
        </p:nvSpPr>
        <p:spPr>
          <a:xfrm>
            <a:off x="1089560" y="1730803"/>
            <a:ext cx="6489900" cy="13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dirty="0">
                <a:latin typeface="Quicksand" panose="00000500000000000000" charset="0"/>
                <a:cs typeface="Quicksand" panose="00000500000000000000" charset="0"/>
              </a:rPr>
              <a:t>COMPANY INTRODUCTION</a:t>
            </a:r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1141483" y="3170472"/>
            <a:ext cx="64899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1600" dirty="0">
                <a:latin typeface="Quicksand" panose="00000500000000000000" charset="0"/>
                <a:cs typeface="Quicksand" panose="00000500000000000000" charset="0"/>
              </a:rPr>
              <a:t>Brief introduction about Pearlinfo Group</a:t>
            </a:r>
          </a:p>
        </p:txBody>
      </p:sp>
      <p:grpSp>
        <p:nvGrpSpPr>
          <p:cNvPr id="2142" name="Google Shape;2142;p64"/>
          <p:cNvGrpSpPr/>
          <p:nvPr/>
        </p:nvGrpSpPr>
        <p:grpSpPr>
          <a:xfrm>
            <a:off x="7816955" y="3097972"/>
            <a:ext cx="877308" cy="2042473"/>
            <a:chOff x="731955" y="2811840"/>
            <a:chExt cx="564367" cy="1313910"/>
          </a:xfrm>
        </p:grpSpPr>
        <p:sp>
          <p:nvSpPr>
            <p:cNvPr id="2143" name="Google Shape;2143;p64"/>
            <p:cNvSpPr/>
            <p:nvPr/>
          </p:nvSpPr>
          <p:spPr>
            <a:xfrm>
              <a:off x="1038864" y="2811840"/>
              <a:ext cx="165191" cy="1313910"/>
            </a:xfrm>
            <a:custGeom>
              <a:avLst/>
              <a:gdLst/>
              <a:ahLst/>
              <a:cxnLst/>
              <a:rect l="l" t="t" r="r" b="b"/>
              <a:pathLst>
                <a:path w="8241" h="65548" extrusionOk="0">
                  <a:moveTo>
                    <a:pt x="7006" y="1"/>
                  </a:moveTo>
                  <a:cubicBezTo>
                    <a:pt x="7006" y="33"/>
                    <a:pt x="7036" y="95"/>
                    <a:pt x="7068" y="158"/>
                  </a:cubicBezTo>
                  <a:lnTo>
                    <a:pt x="7068" y="158"/>
                  </a:lnTo>
                  <a:cubicBezTo>
                    <a:pt x="7047" y="106"/>
                    <a:pt x="7027" y="53"/>
                    <a:pt x="7006" y="1"/>
                  </a:cubicBezTo>
                  <a:close/>
                  <a:moveTo>
                    <a:pt x="7068" y="158"/>
                  </a:moveTo>
                  <a:cubicBezTo>
                    <a:pt x="7071" y="167"/>
                    <a:pt x="7075" y="176"/>
                    <a:pt x="7078" y="184"/>
                  </a:cubicBezTo>
                  <a:lnTo>
                    <a:pt x="7078" y="184"/>
                  </a:lnTo>
                  <a:cubicBezTo>
                    <a:pt x="7076" y="179"/>
                    <a:pt x="7074" y="173"/>
                    <a:pt x="7073" y="168"/>
                  </a:cubicBezTo>
                  <a:cubicBezTo>
                    <a:pt x="7071" y="165"/>
                    <a:pt x="7069" y="161"/>
                    <a:pt x="7068" y="158"/>
                  </a:cubicBezTo>
                  <a:close/>
                  <a:moveTo>
                    <a:pt x="7078" y="184"/>
                  </a:moveTo>
                  <a:cubicBezTo>
                    <a:pt x="7110" y="286"/>
                    <a:pt x="7143" y="447"/>
                    <a:pt x="7206" y="668"/>
                  </a:cubicBezTo>
                  <a:cubicBezTo>
                    <a:pt x="7406" y="1302"/>
                    <a:pt x="7573" y="1936"/>
                    <a:pt x="7673" y="2603"/>
                  </a:cubicBezTo>
                  <a:cubicBezTo>
                    <a:pt x="8107" y="5004"/>
                    <a:pt x="8040" y="7440"/>
                    <a:pt x="7506" y="9841"/>
                  </a:cubicBezTo>
                  <a:cubicBezTo>
                    <a:pt x="7106" y="11476"/>
                    <a:pt x="6472" y="13044"/>
                    <a:pt x="5605" y="14478"/>
                  </a:cubicBezTo>
                  <a:cubicBezTo>
                    <a:pt x="4704" y="16046"/>
                    <a:pt x="3470" y="17580"/>
                    <a:pt x="2503" y="19381"/>
                  </a:cubicBezTo>
                  <a:cubicBezTo>
                    <a:pt x="1435" y="21283"/>
                    <a:pt x="968" y="23484"/>
                    <a:pt x="1235" y="25653"/>
                  </a:cubicBezTo>
                  <a:cubicBezTo>
                    <a:pt x="1469" y="27888"/>
                    <a:pt x="2236" y="30089"/>
                    <a:pt x="2970" y="32324"/>
                  </a:cubicBezTo>
                  <a:cubicBezTo>
                    <a:pt x="3703" y="34526"/>
                    <a:pt x="4371" y="36794"/>
                    <a:pt x="4437" y="38995"/>
                  </a:cubicBezTo>
                  <a:cubicBezTo>
                    <a:pt x="4471" y="41130"/>
                    <a:pt x="4204" y="43232"/>
                    <a:pt x="3603" y="45300"/>
                  </a:cubicBezTo>
                  <a:cubicBezTo>
                    <a:pt x="3070" y="47268"/>
                    <a:pt x="2436" y="49103"/>
                    <a:pt x="1869" y="50837"/>
                  </a:cubicBezTo>
                  <a:cubicBezTo>
                    <a:pt x="1302" y="52438"/>
                    <a:pt x="868" y="54073"/>
                    <a:pt x="535" y="55741"/>
                  </a:cubicBezTo>
                  <a:cubicBezTo>
                    <a:pt x="1" y="58143"/>
                    <a:pt x="1" y="60611"/>
                    <a:pt x="535" y="63013"/>
                  </a:cubicBezTo>
                  <a:cubicBezTo>
                    <a:pt x="701" y="63680"/>
                    <a:pt x="935" y="64280"/>
                    <a:pt x="1235" y="64914"/>
                  </a:cubicBezTo>
                  <a:cubicBezTo>
                    <a:pt x="1335" y="65081"/>
                    <a:pt x="1402" y="65248"/>
                    <a:pt x="1469" y="65348"/>
                  </a:cubicBezTo>
                  <a:cubicBezTo>
                    <a:pt x="1502" y="65414"/>
                    <a:pt x="1535" y="65481"/>
                    <a:pt x="1569" y="65548"/>
                  </a:cubicBezTo>
                  <a:cubicBezTo>
                    <a:pt x="1535" y="65481"/>
                    <a:pt x="1502" y="65414"/>
                    <a:pt x="1502" y="65381"/>
                  </a:cubicBezTo>
                  <a:cubicBezTo>
                    <a:pt x="1435" y="65248"/>
                    <a:pt x="1368" y="65114"/>
                    <a:pt x="1268" y="64914"/>
                  </a:cubicBezTo>
                  <a:cubicBezTo>
                    <a:pt x="1002" y="64280"/>
                    <a:pt x="768" y="63680"/>
                    <a:pt x="635" y="63013"/>
                  </a:cubicBezTo>
                  <a:cubicBezTo>
                    <a:pt x="101" y="60644"/>
                    <a:pt x="134" y="58176"/>
                    <a:pt x="701" y="55774"/>
                  </a:cubicBezTo>
                  <a:cubicBezTo>
                    <a:pt x="1035" y="54140"/>
                    <a:pt x="1469" y="52505"/>
                    <a:pt x="2036" y="50904"/>
                  </a:cubicBezTo>
                  <a:cubicBezTo>
                    <a:pt x="2603" y="49203"/>
                    <a:pt x="3270" y="47368"/>
                    <a:pt x="3804" y="45367"/>
                  </a:cubicBezTo>
                  <a:cubicBezTo>
                    <a:pt x="4404" y="43299"/>
                    <a:pt x="4704" y="41164"/>
                    <a:pt x="4671" y="38995"/>
                  </a:cubicBezTo>
                  <a:cubicBezTo>
                    <a:pt x="4604" y="36761"/>
                    <a:pt x="3937" y="34492"/>
                    <a:pt x="3203" y="32257"/>
                  </a:cubicBezTo>
                  <a:cubicBezTo>
                    <a:pt x="2469" y="30022"/>
                    <a:pt x="1702" y="27821"/>
                    <a:pt x="1469" y="25619"/>
                  </a:cubicBezTo>
                  <a:cubicBezTo>
                    <a:pt x="1235" y="23518"/>
                    <a:pt x="1635" y="21350"/>
                    <a:pt x="2703" y="19482"/>
                  </a:cubicBezTo>
                  <a:cubicBezTo>
                    <a:pt x="3670" y="17714"/>
                    <a:pt x="4871" y="16146"/>
                    <a:pt x="5805" y="14578"/>
                  </a:cubicBezTo>
                  <a:cubicBezTo>
                    <a:pt x="6639" y="13110"/>
                    <a:pt x="7273" y="11542"/>
                    <a:pt x="7673" y="9875"/>
                  </a:cubicBezTo>
                  <a:cubicBezTo>
                    <a:pt x="8207" y="7473"/>
                    <a:pt x="8240" y="4971"/>
                    <a:pt x="7773" y="2569"/>
                  </a:cubicBezTo>
                  <a:cubicBezTo>
                    <a:pt x="7618" y="1765"/>
                    <a:pt x="7378" y="962"/>
                    <a:pt x="7078" y="1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1085669" y="2945500"/>
              <a:ext cx="81603" cy="189987"/>
            </a:xfrm>
            <a:custGeom>
              <a:avLst/>
              <a:gdLst/>
              <a:ahLst/>
              <a:cxnLst/>
              <a:rect l="l" t="t" r="r" b="b"/>
              <a:pathLst>
                <a:path w="4071" h="9478" extrusionOk="0">
                  <a:moveTo>
                    <a:pt x="589" y="0"/>
                  </a:moveTo>
                  <a:cubicBezTo>
                    <a:pt x="495" y="0"/>
                    <a:pt x="401" y="66"/>
                    <a:pt x="401" y="171"/>
                  </a:cubicBezTo>
                  <a:cubicBezTo>
                    <a:pt x="201" y="1138"/>
                    <a:pt x="1" y="4174"/>
                    <a:pt x="2202" y="9478"/>
                  </a:cubicBezTo>
                  <a:cubicBezTo>
                    <a:pt x="2202" y="9478"/>
                    <a:pt x="4070" y="3540"/>
                    <a:pt x="735" y="71"/>
                  </a:cubicBezTo>
                  <a:cubicBezTo>
                    <a:pt x="698" y="22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1107738" y="2986372"/>
              <a:ext cx="24094" cy="149115"/>
            </a:xfrm>
            <a:custGeom>
              <a:avLst/>
              <a:gdLst/>
              <a:ahLst/>
              <a:cxnLst/>
              <a:rect l="l" t="t" r="r" b="b"/>
              <a:pathLst>
                <a:path w="1202" h="7439" extrusionOk="0">
                  <a:moveTo>
                    <a:pt x="1" y="0"/>
                  </a:moveTo>
                  <a:cubicBezTo>
                    <a:pt x="1" y="367"/>
                    <a:pt x="34" y="734"/>
                    <a:pt x="134" y="1101"/>
                  </a:cubicBezTo>
                  <a:cubicBezTo>
                    <a:pt x="234" y="1868"/>
                    <a:pt x="401" y="2735"/>
                    <a:pt x="534" y="3736"/>
                  </a:cubicBezTo>
                  <a:cubicBezTo>
                    <a:pt x="701" y="4703"/>
                    <a:pt x="835" y="5604"/>
                    <a:pt x="968" y="6338"/>
                  </a:cubicBezTo>
                  <a:cubicBezTo>
                    <a:pt x="1001" y="6705"/>
                    <a:pt x="1068" y="7072"/>
                    <a:pt x="1168" y="7439"/>
                  </a:cubicBezTo>
                  <a:cubicBezTo>
                    <a:pt x="1201" y="7072"/>
                    <a:pt x="1168" y="6672"/>
                    <a:pt x="1135" y="6338"/>
                  </a:cubicBezTo>
                  <a:cubicBezTo>
                    <a:pt x="1068" y="5637"/>
                    <a:pt x="935" y="4703"/>
                    <a:pt x="768" y="3703"/>
                  </a:cubicBezTo>
                  <a:cubicBezTo>
                    <a:pt x="601" y="2669"/>
                    <a:pt x="434" y="1735"/>
                    <a:pt x="267" y="1068"/>
                  </a:cubicBezTo>
                  <a:cubicBezTo>
                    <a:pt x="234" y="701"/>
                    <a:pt x="134" y="3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965519" y="3262873"/>
              <a:ext cx="120851" cy="153444"/>
            </a:xfrm>
            <a:custGeom>
              <a:avLst/>
              <a:gdLst/>
              <a:ahLst/>
              <a:cxnLst/>
              <a:rect l="l" t="t" r="r" b="b"/>
              <a:pathLst>
                <a:path w="6029" h="7655" extrusionOk="0">
                  <a:moveTo>
                    <a:pt x="247" y="1"/>
                  </a:moveTo>
                  <a:cubicBezTo>
                    <a:pt x="111" y="1"/>
                    <a:pt x="1" y="142"/>
                    <a:pt x="57" y="283"/>
                  </a:cubicBezTo>
                  <a:cubicBezTo>
                    <a:pt x="357" y="1217"/>
                    <a:pt x="1558" y="3986"/>
                    <a:pt x="6028" y="7655"/>
                  </a:cubicBezTo>
                  <a:cubicBezTo>
                    <a:pt x="6028" y="7655"/>
                    <a:pt x="4894" y="1550"/>
                    <a:pt x="324" y="16"/>
                  </a:cubicBezTo>
                  <a:cubicBezTo>
                    <a:pt x="298" y="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996749" y="3295285"/>
              <a:ext cx="90283" cy="119709"/>
            </a:xfrm>
            <a:custGeom>
              <a:avLst/>
              <a:gdLst/>
              <a:ahLst/>
              <a:cxnLst/>
              <a:rect l="l" t="t" r="r" b="b"/>
              <a:pathLst>
                <a:path w="4504" h="5972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300"/>
                    <a:pt x="401" y="601"/>
                    <a:pt x="634" y="901"/>
                  </a:cubicBezTo>
                  <a:lnTo>
                    <a:pt x="2235" y="3002"/>
                  </a:lnTo>
                  <a:lnTo>
                    <a:pt x="3836" y="5137"/>
                  </a:lnTo>
                  <a:cubicBezTo>
                    <a:pt x="4037" y="5437"/>
                    <a:pt x="4237" y="5704"/>
                    <a:pt x="4504" y="5971"/>
                  </a:cubicBezTo>
                  <a:cubicBezTo>
                    <a:pt x="4370" y="5638"/>
                    <a:pt x="4170" y="5337"/>
                    <a:pt x="3970" y="5037"/>
                  </a:cubicBezTo>
                  <a:cubicBezTo>
                    <a:pt x="3603" y="4470"/>
                    <a:pt x="3036" y="3669"/>
                    <a:pt x="2402" y="2869"/>
                  </a:cubicBezTo>
                  <a:cubicBezTo>
                    <a:pt x="1802" y="2035"/>
                    <a:pt x="1201" y="1301"/>
                    <a:pt x="734" y="767"/>
                  </a:cubicBezTo>
                  <a:cubicBezTo>
                    <a:pt x="534" y="501"/>
                    <a:pt x="267" y="2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1039545" y="3543222"/>
              <a:ext cx="85592" cy="180686"/>
            </a:xfrm>
            <a:custGeom>
              <a:avLst/>
              <a:gdLst/>
              <a:ahLst/>
              <a:cxnLst/>
              <a:rect l="l" t="t" r="r" b="b"/>
              <a:pathLst>
                <a:path w="4270" h="9014" extrusionOk="0">
                  <a:moveTo>
                    <a:pt x="214" y="0"/>
                  </a:moveTo>
                  <a:cubicBezTo>
                    <a:pt x="105" y="0"/>
                    <a:pt x="0" y="86"/>
                    <a:pt x="0" y="207"/>
                  </a:cubicBezTo>
                  <a:cubicBezTo>
                    <a:pt x="0" y="1208"/>
                    <a:pt x="367" y="4176"/>
                    <a:pt x="3569" y="9013"/>
                  </a:cubicBezTo>
                  <a:cubicBezTo>
                    <a:pt x="3569" y="9013"/>
                    <a:pt x="4270" y="2842"/>
                    <a:pt x="334" y="40"/>
                  </a:cubicBezTo>
                  <a:cubicBezTo>
                    <a:pt x="297" y="12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4"/>
            <p:cNvSpPr/>
            <p:nvPr/>
          </p:nvSpPr>
          <p:spPr>
            <a:xfrm>
              <a:off x="1060933" y="3582129"/>
              <a:ext cx="51516" cy="141778"/>
            </a:xfrm>
            <a:custGeom>
              <a:avLst/>
              <a:gdLst/>
              <a:ahLst/>
              <a:cxnLst/>
              <a:rect l="l" t="t" r="r" b="b"/>
              <a:pathLst>
                <a:path w="2570" h="7073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334"/>
                    <a:pt x="201" y="701"/>
                    <a:pt x="334" y="1034"/>
                  </a:cubicBezTo>
                  <a:cubicBezTo>
                    <a:pt x="601" y="1768"/>
                    <a:pt x="901" y="2602"/>
                    <a:pt x="1268" y="3536"/>
                  </a:cubicBezTo>
                  <a:lnTo>
                    <a:pt x="2169" y="6038"/>
                  </a:lnTo>
                  <a:cubicBezTo>
                    <a:pt x="2269" y="6405"/>
                    <a:pt x="2402" y="6739"/>
                    <a:pt x="2569" y="7072"/>
                  </a:cubicBezTo>
                  <a:cubicBezTo>
                    <a:pt x="2536" y="6705"/>
                    <a:pt x="2469" y="6338"/>
                    <a:pt x="2336" y="5971"/>
                  </a:cubicBezTo>
                  <a:cubicBezTo>
                    <a:pt x="2135" y="5338"/>
                    <a:pt x="1835" y="4437"/>
                    <a:pt x="1502" y="3470"/>
                  </a:cubicBezTo>
                  <a:cubicBezTo>
                    <a:pt x="1168" y="2536"/>
                    <a:pt x="801" y="1635"/>
                    <a:pt x="534" y="1001"/>
                  </a:cubicBezTo>
                  <a:cubicBezTo>
                    <a:pt x="401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4"/>
            <p:cNvSpPr/>
            <p:nvPr/>
          </p:nvSpPr>
          <p:spPr>
            <a:xfrm>
              <a:off x="963975" y="3855463"/>
              <a:ext cx="87617" cy="178020"/>
            </a:xfrm>
            <a:custGeom>
              <a:avLst/>
              <a:gdLst/>
              <a:ahLst/>
              <a:cxnLst/>
              <a:rect l="l" t="t" r="r" b="b"/>
              <a:pathLst>
                <a:path w="4371" h="8881" extrusionOk="0">
                  <a:moveTo>
                    <a:pt x="215" y="1"/>
                  </a:moveTo>
                  <a:cubicBezTo>
                    <a:pt x="106" y="1"/>
                    <a:pt x="1" y="87"/>
                    <a:pt x="1" y="208"/>
                  </a:cubicBezTo>
                  <a:cubicBezTo>
                    <a:pt x="68" y="1208"/>
                    <a:pt x="535" y="4177"/>
                    <a:pt x="3904" y="8881"/>
                  </a:cubicBezTo>
                  <a:cubicBezTo>
                    <a:pt x="3904" y="8881"/>
                    <a:pt x="4371" y="2676"/>
                    <a:pt x="334" y="41"/>
                  </a:cubicBezTo>
                  <a:cubicBezTo>
                    <a:pt x="298" y="13"/>
                    <a:pt x="256" y="1"/>
                    <a:pt x="2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986706" y="3893047"/>
              <a:ext cx="56186" cy="139774"/>
            </a:xfrm>
            <a:custGeom>
              <a:avLst/>
              <a:gdLst/>
              <a:ahLst/>
              <a:cxnLst/>
              <a:rect l="l" t="t" r="r" b="b"/>
              <a:pathLst>
                <a:path w="2803" h="69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7"/>
                    <a:pt x="201" y="701"/>
                    <a:pt x="368" y="1035"/>
                  </a:cubicBezTo>
                  <a:cubicBezTo>
                    <a:pt x="668" y="1735"/>
                    <a:pt x="1002" y="2569"/>
                    <a:pt x="1369" y="3503"/>
                  </a:cubicBezTo>
                  <a:lnTo>
                    <a:pt x="2369" y="5938"/>
                  </a:lnTo>
                  <a:cubicBezTo>
                    <a:pt x="2469" y="6305"/>
                    <a:pt x="2603" y="6639"/>
                    <a:pt x="2803" y="6972"/>
                  </a:cubicBezTo>
                  <a:cubicBezTo>
                    <a:pt x="2736" y="6605"/>
                    <a:pt x="2636" y="6238"/>
                    <a:pt x="2503" y="5905"/>
                  </a:cubicBezTo>
                  <a:cubicBezTo>
                    <a:pt x="2303" y="5238"/>
                    <a:pt x="1969" y="4370"/>
                    <a:pt x="1569" y="3403"/>
                  </a:cubicBezTo>
                  <a:cubicBezTo>
                    <a:pt x="1168" y="2436"/>
                    <a:pt x="802" y="1568"/>
                    <a:pt x="501" y="968"/>
                  </a:cubicBezTo>
                  <a:cubicBezTo>
                    <a:pt x="368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1183288" y="2872556"/>
              <a:ext cx="113034" cy="158636"/>
            </a:xfrm>
            <a:custGeom>
              <a:avLst/>
              <a:gdLst/>
              <a:ahLst/>
              <a:cxnLst/>
              <a:rect l="l" t="t" r="r" b="b"/>
              <a:pathLst>
                <a:path w="5639" h="7914" extrusionOk="0">
                  <a:moveTo>
                    <a:pt x="5425" y="1"/>
                  </a:moveTo>
                  <a:cubicBezTo>
                    <a:pt x="5383" y="1"/>
                    <a:pt x="5341" y="13"/>
                    <a:pt x="5305" y="41"/>
                  </a:cubicBezTo>
                  <a:cubicBezTo>
                    <a:pt x="4504" y="608"/>
                    <a:pt x="2236" y="2543"/>
                    <a:pt x="1" y="7913"/>
                  </a:cubicBezTo>
                  <a:cubicBezTo>
                    <a:pt x="1" y="7913"/>
                    <a:pt x="5538" y="5044"/>
                    <a:pt x="5638" y="208"/>
                  </a:cubicBezTo>
                  <a:cubicBezTo>
                    <a:pt x="5638" y="87"/>
                    <a:pt x="5533" y="1"/>
                    <a:pt x="54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1183969" y="2910141"/>
              <a:ext cx="89621" cy="121052"/>
            </a:xfrm>
            <a:custGeom>
              <a:avLst/>
              <a:gdLst/>
              <a:ahLst/>
              <a:cxnLst/>
              <a:rect l="l" t="t" r="r" b="b"/>
              <a:pathLst>
                <a:path w="4471" h="6039" extrusionOk="0">
                  <a:moveTo>
                    <a:pt x="4470" y="0"/>
                  </a:moveTo>
                  <a:lnTo>
                    <a:pt x="4470" y="0"/>
                  </a:lnTo>
                  <a:cubicBezTo>
                    <a:pt x="4203" y="267"/>
                    <a:pt x="3970" y="534"/>
                    <a:pt x="3770" y="868"/>
                  </a:cubicBezTo>
                  <a:lnTo>
                    <a:pt x="2202" y="3003"/>
                  </a:lnTo>
                  <a:lnTo>
                    <a:pt x="634" y="5137"/>
                  </a:lnTo>
                  <a:cubicBezTo>
                    <a:pt x="401" y="5438"/>
                    <a:pt x="200" y="5738"/>
                    <a:pt x="0" y="6038"/>
                  </a:cubicBezTo>
                  <a:cubicBezTo>
                    <a:pt x="301" y="5805"/>
                    <a:pt x="534" y="5538"/>
                    <a:pt x="768" y="5237"/>
                  </a:cubicBezTo>
                  <a:cubicBezTo>
                    <a:pt x="1201" y="4737"/>
                    <a:pt x="1768" y="4003"/>
                    <a:pt x="2402" y="3136"/>
                  </a:cubicBezTo>
                  <a:cubicBezTo>
                    <a:pt x="3002" y="2269"/>
                    <a:pt x="3536" y="1535"/>
                    <a:pt x="3903" y="934"/>
                  </a:cubicBezTo>
                  <a:cubicBezTo>
                    <a:pt x="4103" y="668"/>
                    <a:pt x="4303" y="334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4"/>
            <p:cNvSpPr/>
            <p:nvPr/>
          </p:nvSpPr>
          <p:spPr>
            <a:xfrm>
              <a:off x="1064942" y="3135046"/>
              <a:ext cx="122234" cy="151560"/>
            </a:xfrm>
            <a:custGeom>
              <a:avLst/>
              <a:gdLst/>
              <a:ahLst/>
              <a:cxnLst/>
              <a:rect l="l" t="t" r="r" b="b"/>
              <a:pathLst>
                <a:path w="6098" h="7561" extrusionOk="0">
                  <a:moveTo>
                    <a:pt x="5863" y="1"/>
                  </a:moveTo>
                  <a:cubicBezTo>
                    <a:pt x="5832" y="1"/>
                    <a:pt x="5800" y="8"/>
                    <a:pt x="5772" y="22"/>
                  </a:cubicBezTo>
                  <a:cubicBezTo>
                    <a:pt x="4904" y="555"/>
                    <a:pt x="2536" y="2357"/>
                    <a:pt x="1" y="7561"/>
                  </a:cubicBezTo>
                  <a:cubicBezTo>
                    <a:pt x="1" y="7561"/>
                    <a:pt x="5671" y="5025"/>
                    <a:pt x="6072" y="222"/>
                  </a:cubicBezTo>
                  <a:cubicBezTo>
                    <a:pt x="6098" y="91"/>
                    <a:pt x="5980" y="1"/>
                    <a:pt x="58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4"/>
            <p:cNvSpPr/>
            <p:nvPr/>
          </p:nvSpPr>
          <p:spPr>
            <a:xfrm>
              <a:off x="1066285" y="3170906"/>
              <a:ext cx="95635" cy="116361"/>
            </a:xfrm>
            <a:custGeom>
              <a:avLst/>
              <a:gdLst/>
              <a:ahLst/>
              <a:cxnLst/>
              <a:rect l="l" t="t" r="r" b="b"/>
              <a:pathLst>
                <a:path w="4771" h="5805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4504" y="268"/>
                    <a:pt x="4237" y="534"/>
                    <a:pt x="4037" y="835"/>
                  </a:cubicBezTo>
                  <a:lnTo>
                    <a:pt x="2369" y="2903"/>
                  </a:lnTo>
                  <a:lnTo>
                    <a:pt x="668" y="4938"/>
                  </a:lnTo>
                  <a:cubicBezTo>
                    <a:pt x="401" y="5204"/>
                    <a:pt x="201" y="5505"/>
                    <a:pt x="0" y="5805"/>
                  </a:cubicBezTo>
                  <a:cubicBezTo>
                    <a:pt x="267" y="5571"/>
                    <a:pt x="568" y="5338"/>
                    <a:pt x="801" y="5038"/>
                  </a:cubicBezTo>
                  <a:cubicBezTo>
                    <a:pt x="1268" y="4537"/>
                    <a:pt x="1868" y="3837"/>
                    <a:pt x="2536" y="3036"/>
                  </a:cubicBezTo>
                  <a:cubicBezTo>
                    <a:pt x="3203" y="2236"/>
                    <a:pt x="3803" y="1502"/>
                    <a:pt x="4170" y="935"/>
                  </a:cubicBezTo>
                  <a:cubicBezTo>
                    <a:pt x="4404" y="668"/>
                    <a:pt x="4604" y="334"/>
                    <a:pt x="4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1127803" y="3383183"/>
              <a:ext cx="80922" cy="188944"/>
            </a:xfrm>
            <a:custGeom>
              <a:avLst/>
              <a:gdLst/>
              <a:ahLst/>
              <a:cxnLst/>
              <a:rect l="l" t="t" r="r" b="b"/>
              <a:pathLst>
                <a:path w="4037" h="9426" extrusionOk="0">
                  <a:moveTo>
                    <a:pt x="2005" y="0"/>
                  </a:moveTo>
                  <a:cubicBezTo>
                    <a:pt x="1942" y="0"/>
                    <a:pt x="1879" y="27"/>
                    <a:pt x="1835" y="85"/>
                  </a:cubicBezTo>
                  <a:cubicBezTo>
                    <a:pt x="1301" y="919"/>
                    <a:pt x="0" y="3621"/>
                    <a:pt x="134" y="9425"/>
                  </a:cubicBezTo>
                  <a:cubicBezTo>
                    <a:pt x="134" y="9425"/>
                    <a:pt x="4037" y="4588"/>
                    <a:pt x="2202" y="118"/>
                  </a:cubicBezTo>
                  <a:cubicBezTo>
                    <a:pt x="2164" y="43"/>
                    <a:pt x="2085" y="0"/>
                    <a:pt x="200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1131151" y="3424997"/>
              <a:ext cx="32774" cy="146449"/>
            </a:xfrm>
            <a:custGeom>
              <a:avLst/>
              <a:gdLst/>
              <a:ahLst/>
              <a:cxnLst/>
              <a:rect l="l" t="t" r="r" b="b"/>
              <a:pathLst>
                <a:path w="1635" h="7306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1501" y="334"/>
                    <a:pt x="1401" y="701"/>
                    <a:pt x="1368" y="1068"/>
                  </a:cubicBezTo>
                  <a:cubicBezTo>
                    <a:pt x="1201" y="1802"/>
                    <a:pt x="1001" y="2669"/>
                    <a:pt x="801" y="3636"/>
                  </a:cubicBezTo>
                  <a:lnTo>
                    <a:pt x="234" y="6238"/>
                  </a:lnTo>
                  <a:cubicBezTo>
                    <a:pt x="134" y="6605"/>
                    <a:pt x="67" y="6939"/>
                    <a:pt x="0" y="7306"/>
                  </a:cubicBezTo>
                  <a:cubicBezTo>
                    <a:pt x="167" y="7005"/>
                    <a:pt x="300" y="6639"/>
                    <a:pt x="400" y="6272"/>
                  </a:cubicBezTo>
                  <a:cubicBezTo>
                    <a:pt x="567" y="5638"/>
                    <a:pt x="801" y="4704"/>
                    <a:pt x="1034" y="3703"/>
                  </a:cubicBezTo>
                  <a:cubicBezTo>
                    <a:pt x="1234" y="2702"/>
                    <a:pt x="1401" y="1768"/>
                    <a:pt x="1535" y="1101"/>
                  </a:cubicBezTo>
                  <a:cubicBezTo>
                    <a:pt x="1601" y="734"/>
                    <a:pt x="1635" y="367"/>
                    <a:pt x="1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1052915" y="3753554"/>
              <a:ext cx="119027" cy="153545"/>
            </a:xfrm>
            <a:custGeom>
              <a:avLst/>
              <a:gdLst/>
              <a:ahLst/>
              <a:cxnLst/>
              <a:rect l="l" t="t" r="r" b="b"/>
              <a:pathLst>
                <a:path w="5938" h="7660" extrusionOk="0">
                  <a:moveTo>
                    <a:pt x="5726" y="0"/>
                  </a:moveTo>
                  <a:cubicBezTo>
                    <a:pt x="5696" y="0"/>
                    <a:pt x="5666" y="7"/>
                    <a:pt x="5638" y="21"/>
                  </a:cubicBezTo>
                  <a:cubicBezTo>
                    <a:pt x="4804" y="555"/>
                    <a:pt x="2435" y="2423"/>
                    <a:pt x="0" y="7660"/>
                  </a:cubicBezTo>
                  <a:cubicBezTo>
                    <a:pt x="0" y="7660"/>
                    <a:pt x="5604" y="5025"/>
                    <a:pt x="5938" y="221"/>
                  </a:cubicBezTo>
                  <a:cubicBezTo>
                    <a:pt x="5938" y="90"/>
                    <a:pt x="5835" y="0"/>
                    <a:pt x="57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1052915" y="3790076"/>
              <a:ext cx="94973" cy="118366"/>
            </a:xfrm>
            <a:custGeom>
              <a:avLst/>
              <a:gdLst/>
              <a:ahLst/>
              <a:cxnLst/>
              <a:rect l="l" t="t" r="r" b="b"/>
              <a:pathLst>
                <a:path w="4738" h="5905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4470" y="267"/>
                    <a:pt x="4237" y="534"/>
                    <a:pt x="4003" y="834"/>
                  </a:cubicBezTo>
                  <a:lnTo>
                    <a:pt x="2335" y="2936"/>
                  </a:lnTo>
                  <a:lnTo>
                    <a:pt x="667" y="5004"/>
                  </a:lnTo>
                  <a:cubicBezTo>
                    <a:pt x="434" y="5271"/>
                    <a:pt x="200" y="5571"/>
                    <a:pt x="0" y="5905"/>
                  </a:cubicBezTo>
                  <a:cubicBezTo>
                    <a:pt x="301" y="5671"/>
                    <a:pt x="567" y="5404"/>
                    <a:pt x="801" y="5104"/>
                  </a:cubicBezTo>
                  <a:cubicBezTo>
                    <a:pt x="1268" y="4604"/>
                    <a:pt x="1868" y="3903"/>
                    <a:pt x="2502" y="3069"/>
                  </a:cubicBezTo>
                  <a:cubicBezTo>
                    <a:pt x="3169" y="2269"/>
                    <a:pt x="3703" y="1502"/>
                    <a:pt x="4103" y="968"/>
                  </a:cubicBezTo>
                  <a:cubicBezTo>
                    <a:pt x="4337" y="668"/>
                    <a:pt x="4570" y="334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3" name="Google Shape;2173;p64"/>
          <p:cNvGrpSpPr/>
          <p:nvPr/>
        </p:nvGrpSpPr>
        <p:grpSpPr>
          <a:xfrm flipH="1">
            <a:off x="634230" y="4224885"/>
            <a:ext cx="551967" cy="915573"/>
            <a:chOff x="731955" y="3388996"/>
            <a:chExt cx="355077" cy="588982"/>
          </a:xfrm>
        </p:grpSpPr>
        <p:sp>
          <p:nvSpPr>
            <p:cNvPr id="2174" name="Google Shape;2174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7"/>
          <p:cNvSpPr txBox="1">
            <a:spLocks noGrp="1"/>
          </p:cNvSpPr>
          <p:nvPr>
            <p:ph type="body" idx="1"/>
          </p:nvPr>
        </p:nvSpPr>
        <p:spPr>
          <a:xfrm>
            <a:off x="1245561" y="230895"/>
            <a:ext cx="6955021" cy="671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/>
            </a:pPr>
            <a:r>
              <a:rPr lang="en-IN" sz="3200" b="1" dirty="0" smtClean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Exit </a:t>
            </a:r>
            <a:r>
              <a:rPr lang="en-IN" sz="3200" b="1" dirty="0">
                <a:solidFill>
                  <a:srgbClr val="00B0F0"/>
                </a:solidFill>
                <a:latin typeface="Quicksand Medium" panose="00000600000000000000" charset="0"/>
                <a:cs typeface="Quicksand Medium" panose="00000600000000000000" charset="0"/>
                <a:sym typeface="Arial" panose="020B0604020202020204"/>
              </a:rPr>
              <a:t>Time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1486" b="4122"/>
          <a:stretch/>
        </p:blipFill>
        <p:spPr>
          <a:xfrm>
            <a:off x="1200360" y="1136822"/>
            <a:ext cx="7045422" cy="3459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81635" y="111125"/>
            <a:ext cx="3597275" cy="50475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Utilities</a:t>
            </a:r>
            <a:endParaRPr lang="en-US" sz="2000" u="sng" dirty="0">
              <a:solidFill>
                <a:schemeClr val="accent6">
                  <a:lumMod val="75000"/>
                </a:schemeClr>
              </a:solidFill>
              <a:latin typeface="Quicksand Medium" panose="00000600000000000000" charset="0"/>
              <a:cs typeface="Quicksand Medium" panose="00000600000000000000" charset="0"/>
              <a:sym typeface="+mn-ea"/>
            </a:endParaRPr>
          </a:p>
          <a:p>
            <a:pPr algn="l"/>
            <a:endParaRPr lang="en-US" b="1" dirty="0"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Waterpark Main Detail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Income Status Report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Counter Ledger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Daily Cash Collection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Parameters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Department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Financial Year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Year End Process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Counter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Counter Company Cash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Print Log Report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Summary Report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Collection Summary Report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User Rights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Tax Type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Employee Master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</a:endParaRPr>
          </a:p>
          <a:p>
            <a:pPr marL="5715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Change </a:t>
            </a:r>
            <a:r>
              <a:rPr lang="en-US" sz="1600" dirty="0" smtClean="0">
                <a:solidFill>
                  <a:schemeClr val="tx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Password</a:t>
            </a:r>
            <a:endParaRPr lang="en-US" sz="1600" dirty="0">
              <a:solidFill>
                <a:schemeClr val="tx1"/>
              </a:solidFill>
              <a:latin typeface="Quicksand" panose="00000500000000000000" charset="0"/>
              <a:cs typeface="Quicksand" panose="00000500000000000000" charset="0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39" y="615236"/>
            <a:ext cx="4706142" cy="4706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64"/>
          <p:cNvSpPr txBox="1">
            <a:spLocks noGrp="1"/>
          </p:cNvSpPr>
          <p:nvPr>
            <p:ph type="title"/>
          </p:nvPr>
        </p:nvSpPr>
        <p:spPr>
          <a:xfrm>
            <a:off x="921920" y="1730803"/>
            <a:ext cx="6489900" cy="13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>
                <a:latin typeface="Quicksand" panose="00000500000000000000" charset="0"/>
                <a:cs typeface="Quicksand" panose="00000500000000000000" charset="0"/>
              </a:rPr>
              <a:t>Pearlinfo Softwares</a:t>
            </a:r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1155600" y="3109293"/>
            <a:ext cx="64899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N" dirty="0">
                <a:latin typeface="Quicksand" panose="00000500000000000000" charset="0"/>
                <a:cs typeface="Quicksand" panose="00000500000000000000" charset="0"/>
                <a:sym typeface="+mn-ea"/>
              </a:rPr>
              <a:t>Brief information on </a:t>
            </a:r>
            <a:r>
              <a:rPr lang="en-IN" dirty="0" err="1">
                <a:latin typeface="Quicksand" panose="00000500000000000000" charset="0"/>
                <a:cs typeface="Quicksand" panose="00000500000000000000" charset="0"/>
                <a:sym typeface="+mn-ea"/>
              </a:rPr>
              <a:t>Pearlinfo</a:t>
            </a:r>
            <a:r>
              <a:rPr lang="en-IN" dirty="0">
                <a:latin typeface="Quicksand" panose="00000500000000000000" charset="0"/>
                <a:cs typeface="Quicksand" panose="00000500000000000000" charset="0"/>
                <a:sym typeface="+mn-ea"/>
              </a:rPr>
              <a:t> services &amp; products</a:t>
            </a:r>
            <a:endParaRPr lang="en-IN" altLang="en-GB">
              <a:latin typeface="Quicksand" panose="00000500000000000000" charset="0"/>
              <a:cs typeface="Quicksand" panose="00000500000000000000" charset="0"/>
            </a:endParaRPr>
          </a:p>
        </p:txBody>
      </p:sp>
      <p:grpSp>
        <p:nvGrpSpPr>
          <p:cNvPr id="2142" name="Google Shape;2142;p64"/>
          <p:cNvGrpSpPr/>
          <p:nvPr/>
        </p:nvGrpSpPr>
        <p:grpSpPr>
          <a:xfrm>
            <a:off x="7816955" y="3097972"/>
            <a:ext cx="877308" cy="2042473"/>
            <a:chOff x="731955" y="2811840"/>
            <a:chExt cx="564367" cy="1313910"/>
          </a:xfrm>
        </p:grpSpPr>
        <p:sp>
          <p:nvSpPr>
            <p:cNvPr id="2143" name="Google Shape;2143;p64"/>
            <p:cNvSpPr/>
            <p:nvPr/>
          </p:nvSpPr>
          <p:spPr>
            <a:xfrm>
              <a:off x="1038864" y="2811840"/>
              <a:ext cx="165191" cy="1313910"/>
            </a:xfrm>
            <a:custGeom>
              <a:avLst/>
              <a:gdLst/>
              <a:ahLst/>
              <a:cxnLst/>
              <a:rect l="l" t="t" r="r" b="b"/>
              <a:pathLst>
                <a:path w="8241" h="65548" extrusionOk="0">
                  <a:moveTo>
                    <a:pt x="7006" y="1"/>
                  </a:moveTo>
                  <a:cubicBezTo>
                    <a:pt x="7006" y="33"/>
                    <a:pt x="7036" y="95"/>
                    <a:pt x="7068" y="158"/>
                  </a:cubicBezTo>
                  <a:lnTo>
                    <a:pt x="7068" y="158"/>
                  </a:lnTo>
                  <a:cubicBezTo>
                    <a:pt x="7047" y="106"/>
                    <a:pt x="7027" y="53"/>
                    <a:pt x="7006" y="1"/>
                  </a:cubicBezTo>
                  <a:close/>
                  <a:moveTo>
                    <a:pt x="7068" y="158"/>
                  </a:moveTo>
                  <a:cubicBezTo>
                    <a:pt x="7071" y="167"/>
                    <a:pt x="7075" y="176"/>
                    <a:pt x="7078" y="184"/>
                  </a:cubicBezTo>
                  <a:lnTo>
                    <a:pt x="7078" y="184"/>
                  </a:lnTo>
                  <a:cubicBezTo>
                    <a:pt x="7076" y="179"/>
                    <a:pt x="7074" y="173"/>
                    <a:pt x="7073" y="168"/>
                  </a:cubicBezTo>
                  <a:cubicBezTo>
                    <a:pt x="7071" y="165"/>
                    <a:pt x="7069" y="161"/>
                    <a:pt x="7068" y="158"/>
                  </a:cubicBezTo>
                  <a:close/>
                  <a:moveTo>
                    <a:pt x="7078" y="184"/>
                  </a:moveTo>
                  <a:cubicBezTo>
                    <a:pt x="7110" y="286"/>
                    <a:pt x="7143" y="447"/>
                    <a:pt x="7206" y="668"/>
                  </a:cubicBezTo>
                  <a:cubicBezTo>
                    <a:pt x="7406" y="1302"/>
                    <a:pt x="7573" y="1936"/>
                    <a:pt x="7673" y="2603"/>
                  </a:cubicBezTo>
                  <a:cubicBezTo>
                    <a:pt x="8107" y="5004"/>
                    <a:pt x="8040" y="7440"/>
                    <a:pt x="7506" y="9841"/>
                  </a:cubicBezTo>
                  <a:cubicBezTo>
                    <a:pt x="7106" y="11476"/>
                    <a:pt x="6472" y="13044"/>
                    <a:pt x="5605" y="14478"/>
                  </a:cubicBezTo>
                  <a:cubicBezTo>
                    <a:pt x="4704" y="16046"/>
                    <a:pt x="3470" y="17580"/>
                    <a:pt x="2503" y="19381"/>
                  </a:cubicBezTo>
                  <a:cubicBezTo>
                    <a:pt x="1435" y="21283"/>
                    <a:pt x="968" y="23484"/>
                    <a:pt x="1235" y="25653"/>
                  </a:cubicBezTo>
                  <a:cubicBezTo>
                    <a:pt x="1469" y="27888"/>
                    <a:pt x="2236" y="30089"/>
                    <a:pt x="2970" y="32324"/>
                  </a:cubicBezTo>
                  <a:cubicBezTo>
                    <a:pt x="3703" y="34526"/>
                    <a:pt x="4371" y="36794"/>
                    <a:pt x="4437" y="38995"/>
                  </a:cubicBezTo>
                  <a:cubicBezTo>
                    <a:pt x="4471" y="41130"/>
                    <a:pt x="4204" y="43232"/>
                    <a:pt x="3603" y="45300"/>
                  </a:cubicBezTo>
                  <a:cubicBezTo>
                    <a:pt x="3070" y="47268"/>
                    <a:pt x="2436" y="49103"/>
                    <a:pt x="1869" y="50837"/>
                  </a:cubicBezTo>
                  <a:cubicBezTo>
                    <a:pt x="1302" y="52438"/>
                    <a:pt x="868" y="54073"/>
                    <a:pt x="535" y="55741"/>
                  </a:cubicBezTo>
                  <a:cubicBezTo>
                    <a:pt x="1" y="58143"/>
                    <a:pt x="1" y="60611"/>
                    <a:pt x="535" y="63013"/>
                  </a:cubicBezTo>
                  <a:cubicBezTo>
                    <a:pt x="701" y="63680"/>
                    <a:pt x="935" y="64280"/>
                    <a:pt x="1235" y="64914"/>
                  </a:cubicBezTo>
                  <a:cubicBezTo>
                    <a:pt x="1335" y="65081"/>
                    <a:pt x="1402" y="65248"/>
                    <a:pt x="1469" y="65348"/>
                  </a:cubicBezTo>
                  <a:cubicBezTo>
                    <a:pt x="1502" y="65414"/>
                    <a:pt x="1535" y="65481"/>
                    <a:pt x="1569" y="65548"/>
                  </a:cubicBezTo>
                  <a:cubicBezTo>
                    <a:pt x="1535" y="65481"/>
                    <a:pt x="1502" y="65414"/>
                    <a:pt x="1502" y="65381"/>
                  </a:cubicBezTo>
                  <a:cubicBezTo>
                    <a:pt x="1435" y="65248"/>
                    <a:pt x="1368" y="65114"/>
                    <a:pt x="1268" y="64914"/>
                  </a:cubicBezTo>
                  <a:cubicBezTo>
                    <a:pt x="1002" y="64280"/>
                    <a:pt x="768" y="63680"/>
                    <a:pt x="635" y="63013"/>
                  </a:cubicBezTo>
                  <a:cubicBezTo>
                    <a:pt x="101" y="60644"/>
                    <a:pt x="134" y="58176"/>
                    <a:pt x="701" y="55774"/>
                  </a:cubicBezTo>
                  <a:cubicBezTo>
                    <a:pt x="1035" y="54140"/>
                    <a:pt x="1469" y="52505"/>
                    <a:pt x="2036" y="50904"/>
                  </a:cubicBezTo>
                  <a:cubicBezTo>
                    <a:pt x="2603" y="49203"/>
                    <a:pt x="3270" y="47368"/>
                    <a:pt x="3804" y="45367"/>
                  </a:cubicBezTo>
                  <a:cubicBezTo>
                    <a:pt x="4404" y="43299"/>
                    <a:pt x="4704" y="41164"/>
                    <a:pt x="4671" y="38995"/>
                  </a:cubicBezTo>
                  <a:cubicBezTo>
                    <a:pt x="4604" y="36761"/>
                    <a:pt x="3937" y="34492"/>
                    <a:pt x="3203" y="32257"/>
                  </a:cubicBezTo>
                  <a:cubicBezTo>
                    <a:pt x="2469" y="30022"/>
                    <a:pt x="1702" y="27821"/>
                    <a:pt x="1469" y="25619"/>
                  </a:cubicBezTo>
                  <a:cubicBezTo>
                    <a:pt x="1235" y="23518"/>
                    <a:pt x="1635" y="21350"/>
                    <a:pt x="2703" y="19482"/>
                  </a:cubicBezTo>
                  <a:cubicBezTo>
                    <a:pt x="3670" y="17714"/>
                    <a:pt x="4871" y="16146"/>
                    <a:pt x="5805" y="14578"/>
                  </a:cubicBezTo>
                  <a:cubicBezTo>
                    <a:pt x="6639" y="13110"/>
                    <a:pt x="7273" y="11542"/>
                    <a:pt x="7673" y="9875"/>
                  </a:cubicBezTo>
                  <a:cubicBezTo>
                    <a:pt x="8207" y="7473"/>
                    <a:pt x="8240" y="4971"/>
                    <a:pt x="7773" y="2569"/>
                  </a:cubicBezTo>
                  <a:cubicBezTo>
                    <a:pt x="7618" y="1765"/>
                    <a:pt x="7378" y="962"/>
                    <a:pt x="7078" y="1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1085669" y="2945500"/>
              <a:ext cx="81603" cy="189987"/>
            </a:xfrm>
            <a:custGeom>
              <a:avLst/>
              <a:gdLst/>
              <a:ahLst/>
              <a:cxnLst/>
              <a:rect l="l" t="t" r="r" b="b"/>
              <a:pathLst>
                <a:path w="4071" h="9478" extrusionOk="0">
                  <a:moveTo>
                    <a:pt x="589" y="0"/>
                  </a:moveTo>
                  <a:cubicBezTo>
                    <a:pt x="495" y="0"/>
                    <a:pt x="401" y="66"/>
                    <a:pt x="401" y="171"/>
                  </a:cubicBezTo>
                  <a:cubicBezTo>
                    <a:pt x="201" y="1138"/>
                    <a:pt x="1" y="4174"/>
                    <a:pt x="2202" y="9478"/>
                  </a:cubicBezTo>
                  <a:cubicBezTo>
                    <a:pt x="2202" y="9478"/>
                    <a:pt x="4070" y="3540"/>
                    <a:pt x="735" y="71"/>
                  </a:cubicBezTo>
                  <a:cubicBezTo>
                    <a:pt x="698" y="22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1107738" y="2986372"/>
              <a:ext cx="24094" cy="149115"/>
            </a:xfrm>
            <a:custGeom>
              <a:avLst/>
              <a:gdLst/>
              <a:ahLst/>
              <a:cxnLst/>
              <a:rect l="l" t="t" r="r" b="b"/>
              <a:pathLst>
                <a:path w="1202" h="7439" extrusionOk="0">
                  <a:moveTo>
                    <a:pt x="1" y="0"/>
                  </a:moveTo>
                  <a:cubicBezTo>
                    <a:pt x="1" y="367"/>
                    <a:pt x="34" y="734"/>
                    <a:pt x="134" y="1101"/>
                  </a:cubicBezTo>
                  <a:cubicBezTo>
                    <a:pt x="234" y="1868"/>
                    <a:pt x="401" y="2735"/>
                    <a:pt x="534" y="3736"/>
                  </a:cubicBezTo>
                  <a:cubicBezTo>
                    <a:pt x="701" y="4703"/>
                    <a:pt x="835" y="5604"/>
                    <a:pt x="968" y="6338"/>
                  </a:cubicBezTo>
                  <a:cubicBezTo>
                    <a:pt x="1001" y="6705"/>
                    <a:pt x="1068" y="7072"/>
                    <a:pt x="1168" y="7439"/>
                  </a:cubicBezTo>
                  <a:cubicBezTo>
                    <a:pt x="1201" y="7072"/>
                    <a:pt x="1168" y="6672"/>
                    <a:pt x="1135" y="6338"/>
                  </a:cubicBezTo>
                  <a:cubicBezTo>
                    <a:pt x="1068" y="5637"/>
                    <a:pt x="935" y="4703"/>
                    <a:pt x="768" y="3703"/>
                  </a:cubicBezTo>
                  <a:cubicBezTo>
                    <a:pt x="601" y="2669"/>
                    <a:pt x="434" y="1735"/>
                    <a:pt x="267" y="1068"/>
                  </a:cubicBezTo>
                  <a:cubicBezTo>
                    <a:pt x="234" y="701"/>
                    <a:pt x="134" y="3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965519" y="3262873"/>
              <a:ext cx="120851" cy="153444"/>
            </a:xfrm>
            <a:custGeom>
              <a:avLst/>
              <a:gdLst/>
              <a:ahLst/>
              <a:cxnLst/>
              <a:rect l="l" t="t" r="r" b="b"/>
              <a:pathLst>
                <a:path w="6029" h="7655" extrusionOk="0">
                  <a:moveTo>
                    <a:pt x="247" y="1"/>
                  </a:moveTo>
                  <a:cubicBezTo>
                    <a:pt x="111" y="1"/>
                    <a:pt x="1" y="142"/>
                    <a:pt x="57" y="283"/>
                  </a:cubicBezTo>
                  <a:cubicBezTo>
                    <a:pt x="357" y="1217"/>
                    <a:pt x="1558" y="3986"/>
                    <a:pt x="6028" y="7655"/>
                  </a:cubicBezTo>
                  <a:cubicBezTo>
                    <a:pt x="6028" y="7655"/>
                    <a:pt x="4894" y="1550"/>
                    <a:pt x="324" y="16"/>
                  </a:cubicBezTo>
                  <a:cubicBezTo>
                    <a:pt x="298" y="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996749" y="3295285"/>
              <a:ext cx="90283" cy="119709"/>
            </a:xfrm>
            <a:custGeom>
              <a:avLst/>
              <a:gdLst/>
              <a:ahLst/>
              <a:cxnLst/>
              <a:rect l="l" t="t" r="r" b="b"/>
              <a:pathLst>
                <a:path w="4504" h="5972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300"/>
                    <a:pt x="401" y="601"/>
                    <a:pt x="634" y="901"/>
                  </a:cubicBezTo>
                  <a:lnTo>
                    <a:pt x="2235" y="3002"/>
                  </a:lnTo>
                  <a:lnTo>
                    <a:pt x="3836" y="5137"/>
                  </a:lnTo>
                  <a:cubicBezTo>
                    <a:pt x="4037" y="5437"/>
                    <a:pt x="4237" y="5704"/>
                    <a:pt x="4504" y="5971"/>
                  </a:cubicBezTo>
                  <a:cubicBezTo>
                    <a:pt x="4370" y="5638"/>
                    <a:pt x="4170" y="5337"/>
                    <a:pt x="3970" y="5037"/>
                  </a:cubicBezTo>
                  <a:cubicBezTo>
                    <a:pt x="3603" y="4470"/>
                    <a:pt x="3036" y="3669"/>
                    <a:pt x="2402" y="2869"/>
                  </a:cubicBezTo>
                  <a:cubicBezTo>
                    <a:pt x="1802" y="2035"/>
                    <a:pt x="1201" y="1301"/>
                    <a:pt x="734" y="767"/>
                  </a:cubicBezTo>
                  <a:cubicBezTo>
                    <a:pt x="534" y="501"/>
                    <a:pt x="267" y="2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1039545" y="3543222"/>
              <a:ext cx="85592" cy="180686"/>
            </a:xfrm>
            <a:custGeom>
              <a:avLst/>
              <a:gdLst/>
              <a:ahLst/>
              <a:cxnLst/>
              <a:rect l="l" t="t" r="r" b="b"/>
              <a:pathLst>
                <a:path w="4270" h="9014" extrusionOk="0">
                  <a:moveTo>
                    <a:pt x="214" y="0"/>
                  </a:moveTo>
                  <a:cubicBezTo>
                    <a:pt x="105" y="0"/>
                    <a:pt x="0" y="86"/>
                    <a:pt x="0" y="207"/>
                  </a:cubicBezTo>
                  <a:cubicBezTo>
                    <a:pt x="0" y="1208"/>
                    <a:pt x="367" y="4176"/>
                    <a:pt x="3569" y="9013"/>
                  </a:cubicBezTo>
                  <a:cubicBezTo>
                    <a:pt x="3569" y="9013"/>
                    <a:pt x="4270" y="2842"/>
                    <a:pt x="334" y="40"/>
                  </a:cubicBezTo>
                  <a:cubicBezTo>
                    <a:pt x="297" y="12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4"/>
            <p:cNvSpPr/>
            <p:nvPr/>
          </p:nvSpPr>
          <p:spPr>
            <a:xfrm>
              <a:off x="1060933" y="3582129"/>
              <a:ext cx="51516" cy="141778"/>
            </a:xfrm>
            <a:custGeom>
              <a:avLst/>
              <a:gdLst/>
              <a:ahLst/>
              <a:cxnLst/>
              <a:rect l="l" t="t" r="r" b="b"/>
              <a:pathLst>
                <a:path w="2570" h="7073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334"/>
                    <a:pt x="201" y="701"/>
                    <a:pt x="334" y="1034"/>
                  </a:cubicBezTo>
                  <a:cubicBezTo>
                    <a:pt x="601" y="1768"/>
                    <a:pt x="901" y="2602"/>
                    <a:pt x="1268" y="3536"/>
                  </a:cubicBezTo>
                  <a:lnTo>
                    <a:pt x="2169" y="6038"/>
                  </a:lnTo>
                  <a:cubicBezTo>
                    <a:pt x="2269" y="6405"/>
                    <a:pt x="2402" y="6739"/>
                    <a:pt x="2569" y="7072"/>
                  </a:cubicBezTo>
                  <a:cubicBezTo>
                    <a:pt x="2536" y="6705"/>
                    <a:pt x="2469" y="6338"/>
                    <a:pt x="2336" y="5971"/>
                  </a:cubicBezTo>
                  <a:cubicBezTo>
                    <a:pt x="2135" y="5338"/>
                    <a:pt x="1835" y="4437"/>
                    <a:pt x="1502" y="3470"/>
                  </a:cubicBezTo>
                  <a:cubicBezTo>
                    <a:pt x="1168" y="2536"/>
                    <a:pt x="801" y="1635"/>
                    <a:pt x="534" y="1001"/>
                  </a:cubicBezTo>
                  <a:cubicBezTo>
                    <a:pt x="401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4"/>
            <p:cNvSpPr/>
            <p:nvPr/>
          </p:nvSpPr>
          <p:spPr>
            <a:xfrm>
              <a:off x="963975" y="3855463"/>
              <a:ext cx="87617" cy="178020"/>
            </a:xfrm>
            <a:custGeom>
              <a:avLst/>
              <a:gdLst/>
              <a:ahLst/>
              <a:cxnLst/>
              <a:rect l="l" t="t" r="r" b="b"/>
              <a:pathLst>
                <a:path w="4371" h="8881" extrusionOk="0">
                  <a:moveTo>
                    <a:pt x="215" y="1"/>
                  </a:moveTo>
                  <a:cubicBezTo>
                    <a:pt x="106" y="1"/>
                    <a:pt x="1" y="87"/>
                    <a:pt x="1" y="208"/>
                  </a:cubicBezTo>
                  <a:cubicBezTo>
                    <a:pt x="68" y="1208"/>
                    <a:pt x="535" y="4177"/>
                    <a:pt x="3904" y="8881"/>
                  </a:cubicBezTo>
                  <a:cubicBezTo>
                    <a:pt x="3904" y="8881"/>
                    <a:pt x="4371" y="2676"/>
                    <a:pt x="334" y="41"/>
                  </a:cubicBezTo>
                  <a:cubicBezTo>
                    <a:pt x="298" y="13"/>
                    <a:pt x="256" y="1"/>
                    <a:pt x="2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986706" y="3893047"/>
              <a:ext cx="56186" cy="139774"/>
            </a:xfrm>
            <a:custGeom>
              <a:avLst/>
              <a:gdLst/>
              <a:ahLst/>
              <a:cxnLst/>
              <a:rect l="l" t="t" r="r" b="b"/>
              <a:pathLst>
                <a:path w="2803" h="69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7"/>
                    <a:pt x="201" y="701"/>
                    <a:pt x="368" y="1035"/>
                  </a:cubicBezTo>
                  <a:cubicBezTo>
                    <a:pt x="668" y="1735"/>
                    <a:pt x="1002" y="2569"/>
                    <a:pt x="1369" y="3503"/>
                  </a:cubicBezTo>
                  <a:lnTo>
                    <a:pt x="2369" y="5938"/>
                  </a:lnTo>
                  <a:cubicBezTo>
                    <a:pt x="2469" y="6305"/>
                    <a:pt x="2603" y="6639"/>
                    <a:pt x="2803" y="6972"/>
                  </a:cubicBezTo>
                  <a:cubicBezTo>
                    <a:pt x="2736" y="6605"/>
                    <a:pt x="2636" y="6238"/>
                    <a:pt x="2503" y="5905"/>
                  </a:cubicBezTo>
                  <a:cubicBezTo>
                    <a:pt x="2303" y="5238"/>
                    <a:pt x="1969" y="4370"/>
                    <a:pt x="1569" y="3403"/>
                  </a:cubicBezTo>
                  <a:cubicBezTo>
                    <a:pt x="1168" y="2436"/>
                    <a:pt x="802" y="1568"/>
                    <a:pt x="501" y="968"/>
                  </a:cubicBezTo>
                  <a:cubicBezTo>
                    <a:pt x="368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1183288" y="2872556"/>
              <a:ext cx="113034" cy="158636"/>
            </a:xfrm>
            <a:custGeom>
              <a:avLst/>
              <a:gdLst/>
              <a:ahLst/>
              <a:cxnLst/>
              <a:rect l="l" t="t" r="r" b="b"/>
              <a:pathLst>
                <a:path w="5639" h="7914" extrusionOk="0">
                  <a:moveTo>
                    <a:pt x="5425" y="1"/>
                  </a:moveTo>
                  <a:cubicBezTo>
                    <a:pt x="5383" y="1"/>
                    <a:pt x="5341" y="13"/>
                    <a:pt x="5305" y="41"/>
                  </a:cubicBezTo>
                  <a:cubicBezTo>
                    <a:pt x="4504" y="608"/>
                    <a:pt x="2236" y="2543"/>
                    <a:pt x="1" y="7913"/>
                  </a:cubicBezTo>
                  <a:cubicBezTo>
                    <a:pt x="1" y="7913"/>
                    <a:pt x="5538" y="5044"/>
                    <a:pt x="5638" y="208"/>
                  </a:cubicBezTo>
                  <a:cubicBezTo>
                    <a:pt x="5638" y="87"/>
                    <a:pt x="5533" y="1"/>
                    <a:pt x="54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1183969" y="2910141"/>
              <a:ext cx="89621" cy="121052"/>
            </a:xfrm>
            <a:custGeom>
              <a:avLst/>
              <a:gdLst/>
              <a:ahLst/>
              <a:cxnLst/>
              <a:rect l="l" t="t" r="r" b="b"/>
              <a:pathLst>
                <a:path w="4471" h="6039" extrusionOk="0">
                  <a:moveTo>
                    <a:pt x="4470" y="0"/>
                  </a:moveTo>
                  <a:lnTo>
                    <a:pt x="4470" y="0"/>
                  </a:lnTo>
                  <a:cubicBezTo>
                    <a:pt x="4203" y="267"/>
                    <a:pt x="3970" y="534"/>
                    <a:pt x="3770" y="868"/>
                  </a:cubicBezTo>
                  <a:lnTo>
                    <a:pt x="2202" y="3003"/>
                  </a:lnTo>
                  <a:lnTo>
                    <a:pt x="634" y="5137"/>
                  </a:lnTo>
                  <a:cubicBezTo>
                    <a:pt x="401" y="5438"/>
                    <a:pt x="200" y="5738"/>
                    <a:pt x="0" y="6038"/>
                  </a:cubicBezTo>
                  <a:cubicBezTo>
                    <a:pt x="301" y="5805"/>
                    <a:pt x="534" y="5538"/>
                    <a:pt x="768" y="5237"/>
                  </a:cubicBezTo>
                  <a:cubicBezTo>
                    <a:pt x="1201" y="4737"/>
                    <a:pt x="1768" y="4003"/>
                    <a:pt x="2402" y="3136"/>
                  </a:cubicBezTo>
                  <a:cubicBezTo>
                    <a:pt x="3002" y="2269"/>
                    <a:pt x="3536" y="1535"/>
                    <a:pt x="3903" y="934"/>
                  </a:cubicBezTo>
                  <a:cubicBezTo>
                    <a:pt x="4103" y="668"/>
                    <a:pt x="4303" y="334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4"/>
            <p:cNvSpPr/>
            <p:nvPr/>
          </p:nvSpPr>
          <p:spPr>
            <a:xfrm>
              <a:off x="1064942" y="3135046"/>
              <a:ext cx="122234" cy="151560"/>
            </a:xfrm>
            <a:custGeom>
              <a:avLst/>
              <a:gdLst/>
              <a:ahLst/>
              <a:cxnLst/>
              <a:rect l="l" t="t" r="r" b="b"/>
              <a:pathLst>
                <a:path w="6098" h="7561" extrusionOk="0">
                  <a:moveTo>
                    <a:pt x="5863" y="1"/>
                  </a:moveTo>
                  <a:cubicBezTo>
                    <a:pt x="5832" y="1"/>
                    <a:pt x="5800" y="8"/>
                    <a:pt x="5772" y="22"/>
                  </a:cubicBezTo>
                  <a:cubicBezTo>
                    <a:pt x="4904" y="555"/>
                    <a:pt x="2536" y="2357"/>
                    <a:pt x="1" y="7561"/>
                  </a:cubicBezTo>
                  <a:cubicBezTo>
                    <a:pt x="1" y="7561"/>
                    <a:pt x="5671" y="5025"/>
                    <a:pt x="6072" y="222"/>
                  </a:cubicBezTo>
                  <a:cubicBezTo>
                    <a:pt x="6098" y="91"/>
                    <a:pt x="5980" y="1"/>
                    <a:pt x="58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4"/>
            <p:cNvSpPr/>
            <p:nvPr/>
          </p:nvSpPr>
          <p:spPr>
            <a:xfrm>
              <a:off x="1066285" y="3170906"/>
              <a:ext cx="95635" cy="116361"/>
            </a:xfrm>
            <a:custGeom>
              <a:avLst/>
              <a:gdLst/>
              <a:ahLst/>
              <a:cxnLst/>
              <a:rect l="l" t="t" r="r" b="b"/>
              <a:pathLst>
                <a:path w="4771" h="5805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4504" y="268"/>
                    <a:pt x="4237" y="534"/>
                    <a:pt x="4037" y="835"/>
                  </a:cubicBezTo>
                  <a:lnTo>
                    <a:pt x="2369" y="2903"/>
                  </a:lnTo>
                  <a:lnTo>
                    <a:pt x="668" y="4938"/>
                  </a:lnTo>
                  <a:cubicBezTo>
                    <a:pt x="401" y="5204"/>
                    <a:pt x="201" y="5505"/>
                    <a:pt x="0" y="5805"/>
                  </a:cubicBezTo>
                  <a:cubicBezTo>
                    <a:pt x="267" y="5571"/>
                    <a:pt x="568" y="5338"/>
                    <a:pt x="801" y="5038"/>
                  </a:cubicBezTo>
                  <a:cubicBezTo>
                    <a:pt x="1268" y="4537"/>
                    <a:pt x="1868" y="3837"/>
                    <a:pt x="2536" y="3036"/>
                  </a:cubicBezTo>
                  <a:cubicBezTo>
                    <a:pt x="3203" y="2236"/>
                    <a:pt x="3803" y="1502"/>
                    <a:pt x="4170" y="935"/>
                  </a:cubicBezTo>
                  <a:cubicBezTo>
                    <a:pt x="4404" y="668"/>
                    <a:pt x="4604" y="334"/>
                    <a:pt x="4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1127803" y="3383183"/>
              <a:ext cx="80922" cy="188944"/>
            </a:xfrm>
            <a:custGeom>
              <a:avLst/>
              <a:gdLst/>
              <a:ahLst/>
              <a:cxnLst/>
              <a:rect l="l" t="t" r="r" b="b"/>
              <a:pathLst>
                <a:path w="4037" h="9426" extrusionOk="0">
                  <a:moveTo>
                    <a:pt x="2005" y="0"/>
                  </a:moveTo>
                  <a:cubicBezTo>
                    <a:pt x="1942" y="0"/>
                    <a:pt x="1879" y="27"/>
                    <a:pt x="1835" y="85"/>
                  </a:cubicBezTo>
                  <a:cubicBezTo>
                    <a:pt x="1301" y="919"/>
                    <a:pt x="0" y="3621"/>
                    <a:pt x="134" y="9425"/>
                  </a:cubicBezTo>
                  <a:cubicBezTo>
                    <a:pt x="134" y="9425"/>
                    <a:pt x="4037" y="4588"/>
                    <a:pt x="2202" y="118"/>
                  </a:cubicBezTo>
                  <a:cubicBezTo>
                    <a:pt x="2164" y="43"/>
                    <a:pt x="2085" y="0"/>
                    <a:pt x="200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1131151" y="3424997"/>
              <a:ext cx="32774" cy="146449"/>
            </a:xfrm>
            <a:custGeom>
              <a:avLst/>
              <a:gdLst/>
              <a:ahLst/>
              <a:cxnLst/>
              <a:rect l="l" t="t" r="r" b="b"/>
              <a:pathLst>
                <a:path w="1635" h="7306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1501" y="334"/>
                    <a:pt x="1401" y="701"/>
                    <a:pt x="1368" y="1068"/>
                  </a:cubicBezTo>
                  <a:cubicBezTo>
                    <a:pt x="1201" y="1802"/>
                    <a:pt x="1001" y="2669"/>
                    <a:pt x="801" y="3636"/>
                  </a:cubicBezTo>
                  <a:lnTo>
                    <a:pt x="234" y="6238"/>
                  </a:lnTo>
                  <a:cubicBezTo>
                    <a:pt x="134" y="6605"/>
                    <a:pt x="67" y="6939"/>
                    <a:pt x="0" y="7306"/>
                  </a:cubicBezTo>
                  <a:cubicBezTo>
                    <a:pt x="167" y="7005"/>
                    <a:pt x="300" y="6639"/>
                    <a:pt x="400" y="6272"/>
                  </a:cubicBezTo>
                  <a:cubicBezTo>
                    <a:pt x="567" y="5638"/>
                    <a:pt x="801" y="4704"/>
                    <a:pt x="1034" y="3703"/>
                  </a:cubicBezTo>
                  <a:cubicBezTo>
                    <a:pt x="1234" y="2702"/>
                    <a:pt x="1401" y="1768"/>
                    <a:pt x="1535" y="1101"/>
                  </a:cubicBezTo>
                  <a:cubicBezTo>
                    <a:pt x="1601" y="734"/>
                    <a:pt x="1635" y="367"/>
                    <a:pt x="1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1052915" y="3753554"/>
              <a:ext cx="119027" cy="153545"/>
            </a:xfrm>
            <a:custGeom>
              <a:avLst/>
              <a:gdLst/>
              <a:ahLst/>
              <a:cxnLst/>
              <a:rect l="l" t="t" r="r" b="b"/>
              <a:pathLst>
                <a:path w="5938" h="7660" extrusionOk="0">
                  <a:moveTo>
                    <a:pt x="5726" y="0"/>
                  </a:moveTo>
                  <a:cubicBezTo>
                    <a:pt x="5696" y="0"/>
                    <a:pt x="5666" y="7"/>
                    <a:pt x="5638" y="21"/>
                  </a:cubicBezTo>
                  <a:cubicBezTo>
                    <a:pt x="4804" y="555"/>
                    <a:pt x="2435" y="2423"/>
                    <a:pt x="0" y="7660"/>
                  </a:cubicBezTo>
                  <a:cubicBezTo>
                    <a:pt x="0" y="7660"/>
                    <a:pt x="5604" y="5025"/>
                    <a:pt x="5938" y="221"/>
                  </a:cubicBezTo>
                  <a:cubicBezTo>
                    <a:pt x="5938" y="90"/>
                    <a:pt x="5835" y="0"/>
                    <a:pt x="57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1052915" y="3790076"/>
              <a:ext cx="94973" cy="118366"/>
            </a:xfrm>
            <a:custGeom>
              <a:avLst/>
              <a:gdLst/>
              <a:ahLst/>
              <a:cxnLst/>
              <a:rect l="l" t="t" r="r" b="b"/>
              <a:pathLst>
                <a:path w="4738" h="5905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4470" y="267"/>
                    <a:pt x="4237" y="534"/>
                    <a:pt x="4003" y="834"/>
                  </a:cubicBezTo>
                  <a:lnTo>
                    <a:pt x="2335" y="2936"/>
                  </a:lnTo>
                  <a:lnTo>
                    <a:pt x="667" y="5004"/>
                  </a:lnTo>
                  <a:cubicBezTo>
                    <a:pt x="434" y="5271"/>
                    <a:pt x="200" y="5571"/>
                    <a:pt x="0" y="5905"/>
                  </a:cubicBezTo>
                  <a:cubicBezTo>
                    <a:pt x="301" y="5671"/>
                    <a:pt x="567" y="5404"/>
                    <a:pt x="801" y="5104"/>
                  </a:cubicBezTo>
                  <a:cubicBezTo>
                    <a:pt x="1268" y="4604"/>
                    <a:pt x="1868" y="3903"/>
                    <a:pt x="2502" y="3069"/>
                  </a:cubicBezTo>
                  <a:cubicBezTo>
                    <a:pt x="3169" y="2269"/>
                    <a:pt x="3703" y="1502"/>
                    <a:pt x="4103" y="968"/>
                  </a:cubicBezTo>
                  <a:cubicBezTo>
                    <a:pt x="4337" y="668"/>
                    <a:pt x="4570" y="334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3" name="Google Shape;2173;p64"/>
          <p:cNvGrpSpPr/>
          <p:nvPr/>
        </p:nvGrpSpPr>
        <p:grpSpPr>
          <a:xfrm flipH="1">
            <a:off x="634230" y="4224885"/>
            <a:ext cx="551967" cy="915573"/>
            <a:chOff x="731955" y="3388996"/>
            <a:chExt cx="355077" cy="588982"/>
          </a:xfrm>
        </p:grpSpPr>
        <p:sp>
          <p:nvSpPr>
            <p:cNvPr id="2174" name="Google Shape;2174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70"/>
          <p:cNvSpPr/>
          <p:nvPr/>
        </p:nvSpPr>
        <p:spPr>
          <a:xfrm>
            <a:off x="652538" y="1000050"/>
            <a:ext cx="3143100" cy="3143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460" name="Google Shape;2460;p70"/>
          <p:cNvSpPr txBox="1">
            <a:spLocks noGrp="1"/>
          </p:cNvSpPr>
          <p:nvPr>
            <p:ph type="subTitle" idx="1"/>
          </p:nvPr>
        </p:nvSpPr>
        <p:spPr>
          <a:xfrm>
            <a:off x="4975860" y="2637155"/>
            <a:ext cx="2893060" cy="721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DATA &amp; BUSINESS ANALYTICS SERVICE</a:t>
            </a:r>
          </a:p>
        </p:txBody>
      </p:sp>
      <p:sp>
        <p:nvSpPr>
          <p:cNvPr id="2461" name="Google Shape;2461;p70"/>
          <p:cNvSpPr txBox="1">
            <a:spLocks noGrp="1"/>
          </p:cNvSpPr>
          <p:nvPr>
            <p:ph type="subTitle" idx="2"/>
          </p:nvPr>
        </p:nvSpPr>
        <p:spPr>
          <a:xfrm>
            <a:off x="4975860" y="1915160"/>
            <a:ext cx="3561080" cy="721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DIGITAL SIGNATURE CERTIFICATE</a:t>
            </a:r>
            <a:r>
              <a:rPr lang="en-IN" alt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 ISSUANCE</a:t>
            </a:r>
            <a:r>
              <a:rPr 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 SERVICE</a:t>
            </a:r>
            <a:endParaRPr lang="en-GB"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462" name="Google Shape;2462;p70"/>
          <p:cNvSpPr txBox="1">
            <a:spLocks noGrp="1"/>
          </p:cNvSpPr>
          <p:nvPr>
            <p:ph type="subTitle" idx="3"/>
          </p:nvPr>
        </p:nvSpPr>
        <p:spPr>
          <a:xfrm>
            <a:off x="4975860" y="1193165"/>
            <a:ext cx="3515995" cy="721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CUSTOMIZED SOFTWARE</a:t>
            </a:r>
            <a:r>
              <a:rPr lang="en-IN" alt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 &amp; MOBILE APP</a:t>
            </a:r>
            <a:r>
              <a:rPr 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 DEVELOPMENT SERVICE</a:t>
            </a:r>
            <a:endParaRPr lang="en-US" altLang="en-GB" dirty="0">
              <a:latin typeface="Quicksand" panose="00000500000000000000" charset="0"/>
              <a:cs typeface="Quicksand" panose="00000500000000000000" charset="0"/>
              <a:sym typeface="+mn-ea"/>
            </a:endParaRPr>
          </a:p>
        </p:txBody>
      </p:sp>
      <p:sp>
        <p:nvSpPr>
          <p:cNvPr id="2463" name="Google Shape;2463;p70"/>
          <p:cNvSpPr txBox="1">
            <a:spLocks noGrp="1"/>
          </p:cNvSpPr>
          <p:nvPr>
            <p:ph type="subTitle" idx="4"/>
          </p:nvPr>
        </p:nvSpPr>
        <p:spPr>
          <a:xfrm>
            <a:off x="4975860" y="3359785"/>
            <a:ext cx="3130550" cy="721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Quicksand" panose="00000500000000000000" charset="0"/>
                <a:cs typeface="Quicksand" panose="00000500000000000000" charset="0"/>
                <a:sym typeface="+mn-ea"/>
              </a:rPr>
              <a:t>WEBSITE DESIGNINIG &amp; DEVELOPMENT SERVICE</a:t>
            </a:r>
          </a:p>
        </p:txBody>
      </p:sp>
      <p:grpSp>
        <p:nvGrpSpPr>
          <p:cNvPr id="2471" name="Google Shape;2471;p70"/>
          <p:cNvGrpSpPr/>
          <p:nvPr/>
        </p:nvGrpSpPr>
        <p:grpSpPr>
          <a:xfrm>
            <a:off x="4390051" y="2743761"/>
            <a:ext cx="354311" cy="354104"/>
            <a:chOff x="-49764975" y="3183375"/>
            <a:chExt cx="299300" cy="299125"/>
          </a:xfrm>
        </p:grpSpPr>
        <p:sp>
          <p:nvSpPr>
            <p:cNvPr id="2472" name="Google Shape;2472;p7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3" name="Google Shape;2473;p7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4" name="Google Shape;2474;p7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5" name="Google Shape;2475;p7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6" name="Google Shape;2476;p7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7" name="Google Shape;2477;p7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8" name="Google Shape;2478;p7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79" name="Google Shape;2479;p7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80" name="Google Shape;2480;p7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</p:grpSp>
      <p:sp>
        <p:nvSpPr>
          <p:cNvPr id="2490" name="Google Shape;2490;p70"/>
          <p:cNvSpPr/>
          <p:nvPr/>
        </p:nvSpPr>
        <p:spPr>
          <a:xfrm>
            <a:off x="3182999" y="800850"/>
            <a:ext cx="379500" cy="37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491" name="Google Shape;2491;p70"/>
          <p:cNvSpPr/>
          <p:nvPr/>
        </p:nvSpPr>
        <p:spPr>
          <a:xfrm>
            <a:off x="804949" y="3878494"/>
            <a:ext cx="223800" cy="22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496" name="Google Shape;2496;p71"/>
          <p:cNvSpPr txBox="1">
            <a:spLocks noGrp="1"/>
          </p:cNvSpPr>
          <p:nvPr/>
        </p:nvSpPr>
        <p:spPr>
          <a:xfrm>
            <a:off x="430445" y="1726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 dirty="0">
                <a:solidFill>
                  <a:schemeClr val="bg1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PEARLINFO SERVICES</a:t>
            </a:r>
          </a:p>
        </p:txBody>
      </p:sp>
      <p:pic>
        <p:nvPicPr>
          <p:cNvPr id="3" name="Picture 2" descr="Developer activity-br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816610"/>
            <a:ext cx="3166745" cy="3166745"/>
          </a:xfrm>
          <a:prstGeom prst="rect">
            <a:avLst/>
          </a:prstGeom>
        </p:spPr>
      </p:pic>
      <p:grpSp>
        <p:nvGrpSpPr>
          <p:cNvPr id="10098" name="Google Shape;10098;p92"/>
          <p:cNvGrpSpPr/>
          <p:nvPr/>
        </p:nvGrpSpPr>
        <p:grpSpPr>
          <a:xfrm>
            <a:off x="4348990" y="1353600"/>
            <a:ext cx="355258" cy="355288"/>
            <a:chOff x="-44924250" y="3206000"/>
            <a:chExt cx="300100" cy="300125"/>
          </a:xfrm>
        </p:grpSpPr>
        <p:sp>
          <p:nvSpPr>
            <p:cNvPr id="10099" name="Google Shape;10099;p92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92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92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92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92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9" name="Google Shape;10219;p92"/>
          <p:cNvGrpSpPr/>
          <p:nvPr/>
        </p:nvGrpSpPr>
        <p:grpSpPr>
          <a:xfrm>
            <a:off x="4378713" y="2085859"/>
            <a:ext cx="355258" cy="323118"/>
            <a:chOff x="-46042675" y="3568700"/>
            <a:chExt cx="300100" cy="272950"/>
          </a:xfrm>
        </p:grpSpPr>
        <p:sp>
          <p:nvSpPr>
            <p:cNvPr id="10220" name="Google Shape;10220;p92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92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92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92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7" name="Google Shape;11197;p94"/>
          <p:cNvGrpSpPr/>
          <p:nvPr/>
        </p:nvGrpSpPr>
        <p:grpSpPr>
          <a:xfrm>
            <a:off x="4362912" y="3486303"/>
            <a:ext cx="421927" cy="399248"/>
            <a:chOff x="-1592325" y="3957400"/>
            <a:chExt cx="293025" cy="277275"/>
          </a:xfrm>
        </p:grpSpPr>
        <p:sp>
          <p:nvSpPr>
            <p:cNvPr id="11198" name="Google Shape;11198;p94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94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94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94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71"/>
          <p:cNvSpPr txBox="1">
            <a:spLocks noGrp="1"/>
          </p:cNvSpPr>
          <p:nvPr>
            <p:ph type="title"/>
          </p:nvPr>
        </p:nvSpPr>
        <p:spPr>
          <a:xfrm>
            <a:off x="430445" y="3542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 dirty="0">
                <a:latin typeface="Quicksand" panose="00000500000000000000" charset="0"/>
                <a:cs typeface="Quicksand" panose="00000500000000000000" charset="0"/>
                <a:sym typeface="+mn-ea"/>
              </a:rPr>
              <a:t>PEARLINFO PRODUCTS</a:t>
            </a:r>
          </a:p>
        </p:txBody>
      </p:sp>
      <p:sp>
        <p:nvSpPr>
          <p:cNvPr id="2500" name="Google Shape;2500;p71"/>
          <p:cNvSpPr/>
          <p:nvPr/>
        </p:nvSpPr>
        <p:spPr>
          <a:xfrm>
            <a:off x="2692845" y="2201305"/>
            <a:ext cx="2878200" cy="2878200"/>
          </a:xfrm>
          <a:prstGeom prst="ellipse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71"/>
          <p:cNvSpPr txBox="1"/>
          <p:nvPr/>
        </p:nvSpPr>
        <p:spPr>
          <a:xfrm>
            <a:off x="97155" y="1419225"/>
            <a:ext cx="3617595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Font typeface="Wingdings" panose="05000000000000000000" charset="0"/>
              <a:buNone/>
            </a:pPr>
            <a:r>
              <a:rPr lang="en-US" sz="2000" dirty="0" smtClean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PEARL </a:t>
            </a:r>
            <a:r>
              <a:rPr lang="en-US" sz="2000" dirty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ESIGN </a:t>
            </a:r>
          </a:p>
          <a:p>
            <a:pPr marL="114300" indent="0" algn="ctr">
              <a:buFont typeface="Wingdings" panose="05000000000000000000" charset="0"/>
              <a:buNone/>
            </a:pPr>
            <a:r>
              <a:rPr lang="en-US" sz="2000" dirty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PDF SIGNING SOFTWARE </a:t>
            </a:r>
          </a:p>
          <a:p>
            <a:pPr marL="114300" indent="0" algn="ctr">
              <a:buFont typeface="Wingdings" panose="05000000000000000000" charset="0"/>
              <a:buNone/>
            </a:pPr>
            <a:r>
              <a:rPr lang="en-US" sz="2000" dirty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(WINDOWS, LINUX, TALLY, API)</a:t>
            </a:r>
            <a:endParaRPr lang="en-US" sz="2000" dirty="0">
              <a:solidFill>
                <a:schemeClr val="accent6"/>
              </a:solidFill>
              <a:latin typeface="Quicksand" panose="00000500000000000000" charset="0"/>
              <a:ea typeface="Raleway"/>
              <a:cs typeface="Quicksand" panose="00000500000000000000" charset="0"/>
              <a:sym typeface="+mn-ea"/>
            </a:endParaRPr>
          </a:p>
        </p:txBody>
      </p:sp>
      <p:grpSp>
        <p:nvGrpSpPr>
          <p:cNvPr id="3271" name="Google Shape;3271;p76"/>
          <p:cNvGrpSpPr/>
          <p:nvPr/>
        </p:nvGrpSpPr>
        <p:grpSpPr>
          <a:xfrm>
            <a:off x="2430145" y="2734310"/>
            <a:ext cx="3252470" cy="1962150"/>
            <a:chOff x="498000" y="966875"/>
            <a:chExt cx="6591150" cy="3962850"/>
          </a:xfrm>
        </p:grpSpPr>
        <p:sp>
          <p:nvSpPr>
            <p:cNvPr id="3272" name="Google Shape;3272;p76"/>
            <p:cNvSpPr/>
            <p:nvPr/>
          </p:nvSpPr>
          <p:spPr>
            <a:xfrm>
              <a:off x="879450" y="1557300"/>
              <a:ext cx="711300" cy="740925"/>
            </a:xfrm>
            <a:custGeom>
              <a:avLst/>
              <a:gdLst/>
              <a:ahLst/>
              <a:cxnLst/>
              <a:rect l="l" t="t" r="r" b="b"/>
              <a:pathLst>
                <a:path w="28452" h="29637" extrusionOk="0">
                  <a:moveTo>
                    <a:pt x="1" y="1"/>
                  </a:moveTo>
                  <a:lnTo>
                    <a:pt x="1" y="29636"/>
                  </a:lnTo>
                  <a:lnTo>
                    <a:pt x="28451" y="29636"/>
                  </a:lnTo>
                  <a:lnTo>
                    <a:pt x="2845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6"/>
            <p:cNvSpPr/>
            <p:nvPr/>
          </p:nvSpPr>
          <p:spPr>
            <a:xfrm>
              <a:off x="830825" y="1557300"/>
              <a:ext cx="712050" cy="740925"/>
            </a:xfrm>
            <a:custGeom>
              <a:avLst/>
              <a:gdLst/>
              <a:ahLst/>
              <a:cxnLst/>
              <a:rect l="l" t="t" r="r" b="b"/>
              <a:pathLst>
                <a:path w="28482" h="29637" extrusionOk="0">
                  <a:moveTo>
                    <a:pt x="1" y="1"/>
                  </a:moveTo>
                  <a:lnTo>
                    <a:pt x="1" y="29636"/>
                  </a:lnTo>
                  <a:lnTo>
                    <a:pt x="28481" y="29636"/>
                  </a:lnTo>
                  <a:lnTo>
                    <a:pt x="2848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6"/>
            <p:cNvSpPr/>
            <p:nvPr/>
          </p:nvSpPr>
          <p:spPr>
            <a:xfrm>
              <a:off x="830825" y="1557300"/>
              <a:ext cx="712050" cy="741675"/>
            </a:xfrm>
            <a:custGeom>
              <a:avLst/>
              <a:gdLst/>
              <a:ahLst/>
              <a:cxnLst/>
              <a:rect l="l" t="t" r="r" b="b"/>
              <a:pathLst>
                <a:path w="28482" h="29667" extrusionOk="0">
                  <a:moveTo>
                    <a:pt x="1" y="1"/>
                  </a:moveTo>
                  <a:lnTo>
                    <a:pt x="1" y="29667"/>
                  </a:lnTo>
                  <a:lnTo>
                    <a:pt x="31" y="29667"/>
                  </a:lnTo>
                  <a:lnTo>
                    <a:pt x="31" y="31"/>
                  </a:lnTo>
                  <a:lnTo>
                    <a:pt x="28451" y="31"/>
                  </a:lnTo>
                  <a:lnTo>
                    <a:pt x="28451" y="29667"/>
                  </a:lnTo>
                  <a:lnTo>
                    <a:pt x="28481" y="29667"/>
                  </a:lnTo>
                  <a:lnTo>
                    <a:pt x="2848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6"/>
            <p:cNvSpPr/>
            <p:nvPr/>
          </p:nvSpPr>
          <p:spPr>
            <a:xfrm>
              <a:off x="926575" y="1656850"/>
              <a:ext cx="520550" cy="541825"/>
            </a:xfrm>
            <a:custGeom>
              <a:avLst/>
              <a:gdLst/>
              <a:ahLst/>
              <a:cxnLst/>
              <a:rect l="l" t="t" r="r" b="b"/>
              <a:pathLst>
                <a:path w="20822" h="21673" extrusionOk="0">
                  <a:moveTo>
                    <a:pt x="1" y="0"/>
                  </a:moveTo>
                  <a:lnTo>
                    <a:pt x="1" y="21673"/>
                  </a:lnTo>
                  <a:lnTo>
                    <a:pt x="20822" y="21673"/>
                  </a:lnTo>
                  <a:lnTo>
                    <a:pt x="208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6"/>
            <p:cNvSpPr/>
            <p:nvPr/>
          </p:nvSpPr>
          <p:spPr>
            <a:xfrm>
              <a:off x="831600" y="2202450"/>
              <a:ext cx="95000" cy="93500"/>
            </a:xfrm>
            <a:custGeom>
              <a:avLst/>
              <a:gdLst/>
              <a:ahLst/>
              <a:cxnLst/>
              <a:rect l="l" t="t" r="r" b="b"/>
              <a:pathLst>
                <a:path w="3800" h="3740" extrusionOk="0">
                  <a:moveTo>
                    <a:pt x="3800" y="1"/>
                  </a:moveTo>
                  <a:lnTo>
                    <a:pt x="3800" y="1"/>
                  </a:lnTo>
                  <a:cubicBezTo>
                    <a:pt x="3587" y="152"/>
                    <a:pt x="3374" y="304"/>
                    <a:pt x="3222" y="517"/>
                  </a:cubicBezTo>
                  <a:cubicBezTo>
                    <a:pt x="2857" y="821"/>
                    <a:pt x="2371" y="1277"/>
                    <a:pt x="1854" y="1794"/>
                  </a:cubicBezTo>
                  <a:cubicBezTo>
                    <a:pt x="1307" y="2311"/>
                    <a:pt x="851" y="2797"/>
                    <a:pt x="517" y="3162"/>
                  </a:cubicBezTo>
                  <a:cubicBezTo>
                    <a:pt x="334" y="3314"/>
                    <a:pt x="152" y="3526"/>
                    <a:pt x="0" y="3739"/>
                  </a:cubicBezTo>
                  <a:cubicBezTo>
                    <a:pt x="243" y="3587"/>
                    <a:pt x="426" y="3435"/>
                    <a:pt x="608" y="3253"/>
                  </a:cubicBezTo>
                  <a:cubicBezTo>
                    <a:pt x="973" y="2918"/>
                    <a:pt x="1459" y="2463"/>
                    <a:pt x="1976" y="1946"/>
                  </a:cubicBezTo>
                  <a:cubicBezTo>
                    <a:pt x="2492" y="1429"/>
                    <a:pt x="2979" y="943"/>
                    <a:pt x="3283" y="608"/>
                  </a:cubicBezTo>
                  <a:cubicBezTo>
                    <a:pt x="3496" y="426"/>
                    <a:pt x="3648" y="213"/>
                    <a:pt x="3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6"/>
            <p:cNvSpPr/>
            <p:nvPr/>
          </p:nvSpPr>
          <p:spPr>
            <a:xfrm>
              <a:off x="1447100" y="2200925"/>
              <a:ext cx="93500" cy="95025"/>
            </a:xfrm>
            <a:custGeom>
              <a:avLst/>
              <a:gdLst/>
              <a:ahLst/>
              <a:cxnLst/>
              <a:rect l="l" t="t" r="r" b="b"/>
              <a:pathLst>
                <a:path w="3740" h="3801" extrusionOk="0">
                  <a:moveTo>
                    <a:pt x="1" y="1"/>
                  </a:moveTo>
                  <a:lnTo>
                    <a:pt x="1" y="1"/>
                  </a:lnTo>
                  <a:cubicBezTo>
                    <a:pt x="122" y="244"/>
                    <a:pt x="305" y="426"/>
                    <a:pt x="487" y="609"/>
                  </a:cubicBezTo>
                  <a:cubicBezTo>
                    <a:pt x="821" y="973"/>
                    <a:pt x="1277" y="1460"/>
                    <a:pt x="1794" y="1976"/>
                  </a:cubicBezTo>
                  <a:cubicBezTo>
                    <a:pt x="2311" y="2493"/>
                    <a:pt x="2797" y="2979"/>
                    <a:pt x="3131" y="3283"/>
                  </a:cubicBezTo>
                  <a:cubicBezTo>
                    <a:pt x="3314" y="3496"/>
                    <a:pt x="3526" y="3648"/>
                    <a:pt x="3739" y="3800"/>
                  </a:cubicBezTo>
                  <a:cubicBezTo>
                    <a:pt x="3587" y="3587"/>
                    <a:pt x="3435" y="3375"/>
                    <a:pt x="3223" y="3223"/>
                  </a:cubicBezTo>
                  <a:cubicBezTo>
                    <a:pt x="2919" y="2858"/>
                    <a:pt x="2463" y="2372"/>
                    <a:pt x="1946" y="1855"/>
                  </a:cubicBezTo>
                  <a:cubicBezTo>
                    <a:pt x="1429" y="1338"/>
                    <a:pt x="943" y="852"/>
                    <a:pt x="578" y="517"/>
                  </a:cubicBezTo>
                  <a:cubicBezTo>
                    <a:pt x="426" y="335"/>
                    <a:pt x="213" y="153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6"/>
            <p:cNvSpPr/>
            <p:nvPr/>
          </p:nvSpPr>
          <p:spPr>
            <a:xfrm>
              <a:off x="1445575" y="1564900"/>
              <a:ext cx="95025" cy="93500"/>
            </a:xfrm>
            <a:custGeom>
              <a:avLst/>
              <a:gdLst/>
              <a:ahLst/>
              <a:cxnLst/>
              <a:rect l="l" t="t" r="r" b="b"/>
              <a:pathLst>
                <a:path w="3801" h="3740" extrusionOk="0">
                  <a:moveTo>
                    <a:pt x="3800" y="1"/>
                  </a:moveTo>
                  <a:cubicBezTo>
                    <a:pt x="3587" y="122"/>
                    <a:pt x="3375" y="305"/>
                    <a:pt x="3192" y="487"/>
                  </a:cubicBezTo>
                  <a:cubicBezTo>
                    <a:pt x="2828" y="821"/>
                    <a:pt x="2372" y="1277"/>
                    <a:pt x="1825" y="1794"/>
                  </a:cubicBezTo>
                  <a:cubicBezTo>
                    <a:pt x="1308" y="2311"/>
                    <a:pt x="852" y="2767"/>
                    <a:pt x="518" y="3131"/>
                  </a:cubicBezTo>
                  <a:cubicBezTo>
                    <a:pt x="305" y="3314"/>
                    <a:pt x="153" y="3496"/>
                    <a:pt x="1" y="3739"/>
                  </a:cubicBezTo>
                  <a:cubicBezTo>
                    <a:pt x="214" y="3587"/>
                    <a:pt x="426" y="3405"/>
                    <a:pt x="609" y="3223"/>
                  </a:cubicBezTo>
                  <a:cubicBezTo>
                    <a:pt x="943" y="2919"/>
                    <a:pt x="1429" y="2432"/>
                    <a:pt x="1946" y="1916"/>
                  </a:cubicBezTo>
                  <a:cubicBezTo>
                    <a:pt x="2493" y="1399"/>
                    <a:pt x="2949" y="943"/>
                    <a:pt x="3284" y="578"/>
                  </a:cubicBezTo>
                  <a:cubicBezTo>
                    <a:pt x="3466" y="396"/>
                    <a:pt x="3648" y="213"/>
                    <a:pt x="3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6"/>
            <p:cNvSpPr/>
            <p:nvPr/>
          </p:nvSpPr>
          <p:spPr>
            <a:xfrm>
              <a:off x="831600" y="1564900"/>
              <a:ext cx="94250" cy="95025"/>
            </a:xfrm>
            <a:custGeom>
              <a:avLst/>
              <a:gdLst/>
              <a:ahLst/>
              <a:cxnLst/>
              <a:rect l="l" t="t" r="r" b="b"/>
              <a:pathLst>
                <a:path w="3770" h="3801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213"/>
                    <a:pt x="334" y="426"/>
                    <a:pt x="517" y="609"/>
                  </a:cubicBezTo>
                  <a:cubicBezTo>
                    <a:pt x="851" y="943"/>
                    <a:pt x="1307" y="1429"/>
                    <a:pt x="1824" y="1946"/>
                  </a:cubicBezTo>
                  <a:cubicBezTo>
                    <a:pt x="2341" y="2463"/>
                    <a:pt x="2796" y="2949"/>
                    <a:pt x="3161" y="3283"/>
                  </a:cubicBezTo>
                  <a:cubicBezTo>
                    <a:pt x="3344" y="3466"/>
                    <a:pt x="3526" y="3648"/>
                    <a:pt x="3769" y="3800"/>
                  </a:cubicBezTo>
                  <a:cubicBezTo>
                    <a:pt x="3617" y="3557"/>
                    <a:pt x="3435" y="3375"/>
                    <a:pt x="3252" y="3192"/>
                  </a:cubicBezTo>
                  <a:cubicBezTo>
                    <a:pt x="2918" y="2827"/>
                    <a:pt x="2462" y="2371"/>
                    <a:pt x="1945" y="1824"/>
                  </a:cubicBezTo>
                  <a:cubicBezTo>
                    <a:pt x="1429" y="1308"/>
                    <a:pt x="973" y="821"/>
                    <a:pt x="608" y="517"/>
                  </a:cubicBezTo>
                  <a:cubicBezTo>
                    <a:pt x="426" y="305"/>
                    <a:pt x="243" y="122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6"/>
            <p:cNvSpPr/>
            <p:nvPr/>
          </p:nvSpPr>
          <p:spPr>
            <a:xfrm>
              <a:off x="925050" y="1655325"/>
              <a:ext cx="522825" cy="544875"/>
            </a:xfrm>
            <a:custGeom>
              <a:avLst/>
              <a:gdLst/>
              <a:ahLst/>
              <a:cxnLst/>
              <a:rect l="l" t="t" r="r" b="b"/>
              <a:pathLst>
                <a:path w="20913" h="21795" extrusionOk="0">
                  <a:moveTo>
                    <a:pt x="1" y="1"/>
                  </a:moveTo>
                  <a:lnTo>
                    <a:pt x="1" y="92"/>
                  </a:lnTo>
                  <a:lnTo>
                    <a:pt x="1" y="21764"/>
                  </a:lnTo>
                  <a:lnTo>
                    <a:pt x="1" y="21794"/>
                  </a:lnTo>
                  <a:lnTo>
                    <a:pt x="122" y="21794"/>
                  </a:lnTo>
                  <a:lnTo>
                    <a:pt x="15199" y="21764"/>
                  </a:lnTo>
                  <a:lnTo>
                    <a:pt x="19393" y="21734"/>
                  </a:lnTo>
                  <a:lnTo>
                    <a:pt x="19363" y="21734"/>
                  </a:lnTo>
                  <a:lnTo>
                    <a:pt x="15138" y="21703"/>
                  </a:lnTo>
                  <a:lnTo>
                    <a:pt x="213" y="21673"/>
                  </a:lnTo>
                  <a:lnTo>
                    <a:pt x="213" y="21673"/>
                  </a:lnTo>
                  <a:lnTo>
                    <a:pt x="213" y="153"/>
                  </a:lnTo>
                  <a:lnTo>
                    <a:pt x="20791" y="153"/>
                  </a:lnTo>
                  <a:cubicBezTo>
                    <a:pt x="20792" y="6617"/>
                    <a:pt x="20822" y="11994"/>
                    <a:pt x="20822" y="15776"/>
                  </a:cubicBezTo>
                  <a:lnTo>
                    <a:pt x="20822" y="20183"/>
                  </a:lnTo>
                  <a:lnTo>
                    <a:pt x="20822" y="21369"/>
                  </a:lnTo>
                  <a:lnTo>
                    <a:pt x="20822" y="21673"/>
                  </a:lnTo>
                  <a:cubicBezTo>
                    <a:pt x="20822" y="21703"/>
                    <a:pt x="20822" y="21734"/>
                    <a:pt x="20822" y="21764"/>
                  </a:cubicBezTo>
                  <a:cubicBezTo>
                    <a:pt x="20852" y="21734"/>
                    <a:pt x="20852" y="21673"/>
                    <a:pt x="20883" y="21642"/>
                  </a:cubicBezTo>
                  <a:lnTo>
                    <a:pt x="20883" y="21338"/>
                  </a:lnTo>
                  <a:lnTo>
                    <a:pt x="20883" y="20214"/>
                  </a:lnTo>
                  <a:lnTo>
                    <a:pt x="20883" y="15806"/>
                  </a:lnTo>
                  <a:cubicBezTo>
                    <a:pt x="20883" y="12007"/>
                    <a:pt x="20913" y="6566"/>
                    <a:pt x="20913" y="61"/>
                  </a:cubicBezTo>
                  <a:lnTo>
                    <a:pt x="2091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6"/>
            <p:cNvSpPr/>
            <p:nvPr/>
          </p:nvSpPr>
          <p:spPr>
            <a:xfrm>
              <a:off x="1099825" y="1840750"/>
              <a:ext cx="174050" cy="174025"/>
            </a:xfrm>
            <a:custGeom>
              <a:avLst/>
              <a:gdLst/>
              <a:ahLst/>
              <a:cxnLst/>
              <a:rect l="l" t="t" r="r" b="b"/>
              <a:pathLst>
                <a:path w="6962" h="6961" extrusionOk="0">
                  <a:moveTo>
                    <a:pt x="1" y="0"/>
                  </a:moveTo>
                  <a:lnTo>
                    <a:pt x="1" y="6961"/>
                  </a:lnTo>
                  <a:lnTo>
                    <a:pt x="6961" y="6961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6"/>
            <p:cNvSpPr/>
            <p:nvPr/>
          </p:nvSpPr>
          <p:spPr>
            <a:xfrm>
              <a:off x="2562625" y="4199450"/>
              <a:ext cx="738650" cy="240150"/>
            </a:xfrm>
            <a:custGeom>
              <a:avLst/>
              <a:gdLst/>
              <a:ahLst/>
              <a:cxnLst/>
              <a:rect l="l" t="t" r="r" b="b"/>
              <a:pathLst>
                <a:path w="29546" h="9606" extrusionOk="0">
                  <a:moveTo>
                    <a:pt x="0" y="0"/>
                  </a:moveTo>
                  <a:lnTo>
                    <a:pt x="0" y="9605"/>
                  </a:lnTo>
                  <a:lnTo>
                    <a:pt x="29545" y="9605"/>
                  </a:lnTo>
                  <a:lnTo>
                    <a:pt x="2954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6"/>
            <p:cNvSpPr/>
            <p:nvPr/>
          </p:nvSpPr>
          <p:spPr>
            <a:xfrm>
              <a:off x="2532225" y="4132575"/>
              <a:ext cx="794875" cy="66900"/>
            </a:xfrm>
            <a:custGeom>
              <a:avLst/>
              <a:gdLst/>
              <a:ahLst/>
              <a:cxnLst/>
              <a:rect l="l" t="t" r="r" b="b"/>
              <a:pathLst>
                <a:path w="31795" h="2676" extrusionOk="0">
                  <a:moveTo>
                    <a:pt x="1" y="0"/>
                  </a:moveTo>
                  <a:lnTo>
                    <a:pt x="1" y="2675"/>
                  </a:lnTo>
                  <a:lnTo>
                    <a:pt x="31795" y="2675"/>
                  </a:lnTo>
                  <a:lnTo>
                    <a:pt x="317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6"/>
            <p:cNvSpPr/>
            <p:nvPr/>
          </p:nvSpPr>
          <p:spPr>
            <a:xfrm>
              <a:off x="2914450" y="4132575"/>
              <a:ext cx="412650" cy="307025"/>
            </a:xfrm>
            <a:custGeom>
              <a:avLst/>
              <a:gdLst/>
              <a:ahLst/>
              <a:cxnLst/>
              <a:rect l="l" t="t" r="r" b="b"/>
              <a:pathLst>
                <a:path w="16506" h="12281" extrusionOk="0">
                  <a:moveTo>
                    <a:pt x="1" y="0"/>
                  </a:moveTo>
                  <a:lnTo>
                    <a:pt x="1" y="2432"/>
                  </a:lnTo>
                  <a:lnTo>
                    <a:pt x="609" y="12280"/>
                  </a:lnTo>
                  <a:lnTo>
                    <a:pt x="15472" y="12280"/>
                  </a:lnTo>
                  <a:lnTo>
                    <a:pt x="15472" y="2675"/>
                  </a:lnTo>
                  <a:lnTo>
                    <a:pt x="16506" y="2675"/>
                  </a:lnTo>
                  <a:lnTo>
                    <a:pt x="165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6"/>
            <p:cNvSpPr/>
            <p:nvPr/>
          </p:nvSpPr>
          <p:spPr>
            <a:xfrm>
              <a:off x="2665975" y="4238200"/>
              <a:ext cx="149725" cy="36500"/>
            </a:xfrm>
            <a:custGeom>
              <a:avLst/>
              <a:gdLst/>
              <a:ahLst/>
              <a:cxnLst/>
              <a:rect l="l" t="t" r="r" b="b"/>
              <a:pathLst>
                <a:path w="5989" h="1460" extrusionOk="0">
                  <a:moveTo>
                    <a:pt x="0" y="0"/>
                  </a:moveTo>
                  <a:lnTo>
                    <a:pt x="0" y="1459"/>
                  </a:lnTo>
                  <a:lnTo>
                    <a:pt x="5988" y="1459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6"/>
            <p:cNvSpPr/>
            <p:nvPr/>
          </p:nvSpPr>
          <p:spPr>
            <a:xfrm>
              <a:off x="2646975" y="4319500"/>
              <a:ext cx="192275" cy="76775"/>
            </a:xfrm>
            <a:custGeom>
              <a:avLst/>
              <a:gdLst/>
              <a:ahLst/>
              <a:cxnLst/>
              <a:rect l="l" t="t" r="r" b="b"/>
              <a:pathLst>
                <a:path w="7691" h="3071" extrusionOk="0">
                  <a:moveTo>
                    <a:pt x="0" y="1"/>
                  </a:moveTo>
                  <a:lnTo>
                    <a:pt x="0" y="3071"/>
                  </a:lnTo>
                  <a:lnTo>
                    <a:pt x="7690" y="3071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6"/>
            <p:cNvSpPr/>
            <p:nvPr/>
          </p:nvSpPr>
          <p:spPr>
            <a:xfrm>
              <a:off x="2236625" y="4542150"/>
              <a:ext cx="1126950" cy="366300"/>
            </a:xfrm>
            <a:custGeom>
              <a:avLst/>
              <a:gdLst/>
              <a:ahLst/>
              <a:cxnLst/>
              <a:rect l="l" t="t" r="r" b="b"/>
              <a:pathLst>
                <a:path w="45078" h="14652" extrusionOk="0">
                  <a:moveTo>
                    <a:pt x="1" y="0"/>
                  </a:moveTo>
                  <a:lnTo>
                    <a:pt x="1" y="14651"/>
                  </a:lnTo>
                  <a:lnTo>
                    <a:pt x="45078" y="14651"/>
                  </a:lnTo>
                  <a:lnTo>
                    <a:pt x="4507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6"/>
            <p:cNvSpPr/>
            <p:nvPr/>
          </p:nvSpPr>
          <p:spPr>
            <a:xfrm>
              <a:off x="2188750" y="4439575"/>
              <a:ext cx="1213575" cy="102600"/>
            </a:xfrm>
            <a:custGeom>
              <a:avLst/>
              <a:gdLst/>
              <a:ahLst/>
              <a:cxnLst/>
              <a:rect l="l" t="t" r="r" b="b"/>
              <a:pathLst>
                <a:path w="48543" h="4104" extrusionOk="0">
                  <a:moveTo>
                    <a:pt x="1" y="0"/>
                  </a:moveTo>
                  <a:lnTo>
                    <a:pt x="1" y="4103"/>
                  </a:lnTo>
                  <a:lnTo>
                    <a:pt x="48543" y="4103"/>
                  </a:lnTo>
                  <a:lnTo>
                    <a:pt x="485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6"/>
            <p:cNvSpPr/>
            <p:nvPr/>
          </p:nvSpPr>
          <p:spPr>
            <a:xfrm>
              <a:off x="2772350" y="4439575"/>
              <a:ext cx="629975" cy="468875"/>
            </a:xfrm>
            <a:custGeom>
              <a:avLst/>
              <a:gdLst/>
              <a:ahLst/>
              <a:cxnLst/>
              <a:rect l="l" t="t" r="r" b="b"/>
              <a:pathLst>
                <a:path w="25199" h="18755" extrusionOk="0">
                  <a:moveTo>
                    <a:pt x="1" y="0"/>
                  </a:moveTo>
                  <a:lnTo>
                    <a:pt x="1" y="3739"/>
                  </a:lnTo>
                  <a:lnTo>
                    <a:pt x="943" y="18754"/>
                  </a:lnTo>
                  <a:lnTo>
                    <a:pt x="23649" y="18754"/>
                  </a:lnTo>
                  <a:lnTo>
                    <a:pt x="23649" y="4103"/>
                  </a:lnTo>
                  <a:lnTo>
                    <a:pt x="25199" y="4103"/>
                  </a:lnTo>
                  <a:lnTo>
                    <a:pt x="2519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6"/>
            <p:cNvSpPr/>
            <p:nvPr/>
          </p:nvSpPr>
          <p:spPr>
            <a:xfrm>
              <a:off x="2393925" y="4601425"/>
              <a:ext cx="228750" cy="54725"/>
            </a:xfrm>
            <a:custGeom>
              <a:avLst/>
              <a:gdLst/>
              <a:ahLst/>
              <a:cxnLst/>
              <a:rect l="l" t="t" r="r" b="b"/>
              <a:pathLst>
                <a:path w="9150" h="2189" extrusionOk="0">
                  <a:moveTo>
                    <a:pt x="1" y="0"/>
                  </a:moveTo>
                  <a:lnTo>
                    <a:pt x="1" y="2189"/>
                  </a:lnTo>
                  <a:lnTo>
                    <a:pt x="9150" y="2189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6"/>
            <p:cNvSpPr/>
            <p:nvPr/>
          </p:nvSpPr>
          <p:spPr>
            <a:xfrm>
              <a:off x="2364300" y="4725275"/>
              <a:ext cx="293325" cy="116300"/>
            </a:xfrm>
            <a:custGeom>
              <a:avLst/>
              <a:gdLst/>
              <a:ahLst/>
              <a:cxnLst/>
              <a:rect l="l" t="t" r="r" b="b"/>
              <a:pathLst>
                <a:path w="11733" h="4652" extrusionOk="0">
                  <a:moveTo>
                    <a:pt x="0" y="1"/>
                  </a:moveTo>
                  <a:lnTo>
                    <a:pt x="0" y="4651"/>
                  </a:lnTo>
                  <a:lnTo>
                    <a:pt x="11733" y="4651"/>
                  </a:lnTo>
                  <a:lnTo>
                    <a:pt x="11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6"/>
            <p:cNvSpPr/>
            <p:nvPr/>
          </p:nvSpPr>
          <p:spPr>
            <a:xfrm>
              <a:off x="4858250" y="3675125"/>
              <a:ext cx="1642925" cy="757625"/>
            </a:xfrm>
            <a:custGeom>
              <a:avLst/>
              <a:gdLst/>
              <a:ahLst/>
              <a:cxnLst/>
              <a:rect l="l" t="t" r="r" b="b"/>
              <a:pathLst>
                <a:path w="65717" h="30305" extrusionOk="0">
                  <a:moveTo>
                    <a:pt x="1" y="0"/>
                  </a:moveTo>
                  <a:lnTo>
                    <a:pt x="1" y="30305"/>
                  </a:lnTo>
                  <a:lnTo>
                    <a:pt x="65716" y="30305"/>
                  </a:lnTo>
                  <a:lnTo>
                    <a:pt x="6571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6"/>
            <p:cNvSpPr/>
            <p:nvPr/>
          </p:nvSpPr>
          <p:spPr>
            <a:xfrm>
              <a:off x="4895500" y="3714625"/>
              <a:ext cx="1566925" cy="682400"/>
            </a:xfrm>
            <a:custGeom>
              <a:avLst/>
              <a:gdLst/>
              <a:ahLst/>
              <a:cxnLst/>
              <a:rect l="l" t="t" r="r" b="b"/>
              <a:pathLst>
                <a:path w="62677" h="27296" extrusionOk="0">
                  <a:moveTo>
                    <a:pt x="62251" y="426"/>
                  </a:moveTo>
                  <a:lnTo>
                    <a:pt x="62251" y="26870"/>
                  </a:lnTo>
                  <a:lnTo>
                    <a:pt x="426" y="26870"/>
                  </a:lnTo>
                  <a:lnTo>
                    <a:pt x="426" y="426"/>
                  </a:lnTo>
                  <a:close/>
                  <a:moveTo>
                    <a:pt x="0" y="1"/>
                  </a:moveTo>
                  <a:lnTo>
                    <a:pt x="0" y="27296"/>
                  </a:lnTo>
                  <a:lnTo>
                    <a:pt x="62676" y="27296"/>
                  </a:lnTo>
                  <a:lnTo>
                    <a:pt x="626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6"/>
            <p:cNvSpPr/>
            <p:nvPr/>
          </p:nvSpPr>
          <p:spPr>
            <a:xfrm>
              <a:off x="6501150" y="3675125"/>
              <a:ext cx="402000" cy="757625"/>
            </a:xfrm>
            <a:custGeom>
              <a:avLst/>
              <a:gdLst/>
              <a:ahLst/>
              <a:cxnLst/>
              <a:rect l="l" t="t" r="r" b="b"/>
              <a:pathLst>
                <a:path w="16080" h="30305" extrusionOk="0">
                  <a:moveTo>
                    <a:pt x="0" y="0"/>
                  </a:moveTo>
                  <a:lnTo>
                    <a:pt x="0" y="30305"/>
                  </a:lnTo>
                  <a:lnTo>
                    <a:pt x="16080" y="30305"/>
                  </a:lnTo>
                  <a:lnTo>
                    <a:pt x="160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6"/>
            <p:cNvSpPr/>
            <p:nvPr/>
          </p:nvSpPr>
          <p:spPr>
            <a:xfrm>
              <a:off x="4897775" y="3921325"/>
              <a:ext cx="1562375" cy="4575"/>
            </a:xfrm>
            <a:custGeom>
              <a:avLst/>
              <a:gdLst/>
              <a:ahLst/>
              <a:cxnLst/>
              <a:rect l="l" t="t" r="r" b="b"/>
              <a:pathLst>
                <a:path w="62495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lnTo>
                    <a:pt x="62372" y="183"/>
                  </a:lnTo>
                  <a:cubicBezTo>
                    <a:pt x="62494" y="183"/>
                    <a:pt x="62494" y="0"/>
                    <a:pt x="623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6"/>
            <p:cNvSpPr/>
            <p:nvPr/>
          </p:nvSpPr>
          <p:spPr>
            <a:xfrm>
              <a:off x="5675900" y="3715950"/>
              <a:ext cx="12175" cy="208825"/>
            </a:xfrm>
            <a:custGeom>
              <a:avLst/>
              <a:gdLst/>
              <a:ahLst/>
              <a:cxnLst/>
              <a:rect l="l" t="t" r="r" b="b"/>
              <a:pathLst>
                <a:path w="487" h="8353" extrusionOk="0">
                  <a:moveTo>
                    <a:pt x="244" y="1"/>
                  </a:moveTo>
                  <a:cubicBezTo>
                    <a:pt x="198" y="1"/>
                    <a:pt x="153" y="24"/>
                    <a:pt x="153" y="69"/>
                  </a:cubicBezTo>
                  <a:cubicBezTo>
                    <a:pt x="1" y="2805"/>
                    <a:pt x="1" y="5571"/>
                    <a:pt x="183" y="8306"/>
                  </a:cubicBezTo>
                  <a:cubicBezTo>
                    <a:pt x="198" y="8337"/>
                    <a:pt x="229" y="8352"/>
                    <a:pt x="255" y="8352"/>
                  </a:cubicBezTo>
                  <a:cubicBezTo>
                    <a:pt x="282" y="8352"/>
                    <a:pt x="305" y="8337"/>
                    <a:pt x="305" y="8306"/>
                  </a:cubicBezTo>
                  <a:lnTo>
                    <a:pt x="335" y="8306"/>
                  </a:lnTo>
                  <a:cubicBezTo>
                    <a:pt x="487" y="5571"/>
                    <a:pt x="487" y="2805"/>
                    <a:pt x="335" y="69"/>
                  </a:cubicBezTo>
                  <a:cubicBezTo>
                    <a:pt x="335" y="24"/>
                    <a:pt x="289" y="1"/>
                    <a:pt x="2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6"/>
            <p:cNvSpPr/>
            <p:nvPr/>
          </p:nvSpPr>
          <p:spPr>
            <a:xfrm>
              <a:off x="6053575" y="3799750"/>
              <a:ext cx="49425" cy="42525"/>
            </a:xfrm>
            <a:custGeom>
              <a:avLst/>
              <a:gdLst/>
              <a:ahLst/>
              <a:cxnLst/>
              <a:rect l="l" t="t" r="r" b="b"/>
              <a:pathLst>
                <a:path w="1977" h="1701" extrusionOk="0">
                  <a:moveTo>
                    <a:pt x="1125" y="0"/>
                  </a:moveTo>
                  <a:cubicBezTo>
                    <a:pt x="365" y="0"/>
                    <a:pt x="0" y="912"/>
                    <a:pt x="517" y="1459"/>
                  </a:cubicBezTo>
                  <a:cubicBezTo>
                    <a:pt x="693" y="1625"/>
                    <a:pt x="907" y="1700"/>
                    <a:pt x="1116" y="1700"/>
                  </a:cubicBezTo>
                  <a:cubicBezTo>
                    <a:pt x="1556" y="1700"/>
                    <a:pt x="1976" y="1367"/>
                    <a:pt x="1976" y="851"/>
                  </a:cubicBezTo>
                  <a:cubicBezTo>
                    <a:pt x="1976" y="365"/>
                    <a:pt x="1611" y="0"/>
                    <a:pt x="1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6"/>
            <p:cNvSpPr/>
            <p:nvPr/>
          </p:nvSpPr>
          <p:spPr>
            <a:xfrm>
              <a:off x="5236675" y="3799750"/>
              <a:ext cx="49425" cy="42275"/>
            </a:xfrm>
            <a:custGeom>
              <a:avLst/>
              <a:gdLst/>
              <a:ahLst/>
              <a:cxnLst/>
              <a:rect l="l" t="t" r="r" b="b"/>
              <a:pathLst>
                <a:path w="1977" h="1691" extrusionOk="0">
                  <a:moveTo>
                    <a:pt x="1126" y="0"/>
                  </a:moveTo>
                  <a:cubicBezTo>
                    <a:pt x="366" y="0"/>
                    <a:pt x="1" y="912"/>
                    <a:pt x="518" y="1429"/>
                  </a:cubicBezTo>
                  <a:cubicBezTo>
                    <a:pt x="699" y="1610"/>
                    <a:pt x="920" y="1691"/>
                    <a:pt x="1135" y="1691"/>
                  </a:cubicBezTo>
                  <a:cubicBezTo>
                    <a:pt x="1569" y="1691"/>
                    <a:pt x="1977" y="1359"/>
                    <a:pt x="1977" y="851"/>
                  </a:cubicBezTo>
                  <a:cubicBezTo>
                    <a:pt x="1977" y="365"/>
                    <a:pt x="1612" y="0"/>
                    <a:pt x="11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6"/>
            <p:cNvSpPr/>
            <p:nvPr/>
          </p:nvSpPr>
          <p:spPr>
            <a:xfrm>
              <a:off x="5650075" y="4034550"/>
              <a:ext cx="50175" cy="42525"/>
            </a:xfrm>
            <a:custGeom>
              <a:avLst/>
              <a:gdLst/>
              <a:ahLst/>
              <a:cxnLst/>
              <a:rect l="l" t="t" r="r" b="b"/>
              <a:pathLst>
                <a:path w="2007" h="1701" extrusionOk="0">
                  <a:moveTo>
                    <a:pt x="1155" y="0"/>
                  </a:moveTo>
                  <a:cubicBezTo>
                    <a:pt x="395" y="0"/>
                    <a:pt x="0" y="912"/>
                    <a:pt x="547" y="1459"/>
                  </a:cubicBezTo>
                  <a:cubicBezTo>
                    <a:pt x="714" y="1625"/>
                    <a:pt x="924" y="1700"/>
                    <a:pt x="1132" y="1700"/>
                  </a:cubicBezTo>
                  <a:cubicBezTo>
                    <a:pt x="1573" y="1700"/>
                    <a:pt x="2006" y="1367"/>
                    <a:pt x="2006" y="851"/>
                  </a:cubicBezTo>
                  <a:cubicBezTo>
                    <a:pt x="2006" y="365"/>
                    <a:pt x="1611" y="0"/>
                    <a:pt x="11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6"/>
            <p:cNvSpPr/>
            <p:nvPr/>
          </p:nvSpPr>
          <p:spPr>
            <a:xfrm>
              <a:off x="4969975" y="4432725"/>
              <a:ext cx="203675" cy="475725"/>
            </a:xfrm>
            <a:custGeom>
              <a:avLst/>
              <a:gdLst/>
              <a:ahLst/>
              <a:cxnLst/>
              <a:rect l="l" t="t" r="r" b="b"/>
              <a:pathLst>
                <a:path w="8147" h="19029" extrusionOk="0">
                  <a:moveTo>
                    <a:pt x="3374" y="1"/>
                  </a:moveTo>
                  <a:lnTo>
                    <a:pt x="0" y="19028"/>
                  </a:lnTo>
                  <a:lnTo>
                    <a:pt x="1915" y="19028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6"/>
            <p:cNvSpPr/>
            <p:nvPr/>
          </p:nvSpPr>
          <p:spPr>
            <a:xfrm>
              <a:off x="6266350" y="4432725"/>
              <a:ext cx="189225" cy="476475"/>
            </a:xfrm>
            <a:custGeom>
              <a:avLst/>
              <a:gdLst/>
              <a:ahLst/>
              <a:cxnLst/>
              <a:rect l="l" t="t" r="r" b="b"/>
              <a:pathLst>
                <a:path w="7569" h="19059" extrusionOk="0">
                  <a:moveTo>
                    <a:pt x="0" y="1"/>
                  </a:moveTo>
                  <a:lnTo>
                    <a:pt x="5684" y="19059"/>
                  </a:lnTo>
                  <a:lnTo>
                    <a:pt x="7569" y="19059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6"/>
            <p:cNvSpPr/>
            <p:nvPr/>
          </p:nvSpPr>
          <p:spPr>
            <a:xfrm>
              <a:off x="6583975" y="4432725"/>
              <a:ext cx="199125" cy="476475"/>
            </a:xfrm>
            <a:custGeom>
              <a:avLst/>
              <a:gdLst/>
              <a:ahLst/>
              <a:cxnLst/>
              <a:rect l="l" t="t" r="r" b="b"/>
              <a:pathLst>
                <a:path w="7965" h="19059" extrusionOk="0">
                  <a:moveTo>
                    <a:pt x="1" y="1"/>
                  </a:moveTo>
                  <a:lnTo>
                    <a:pt x="6049" y="19059"/>
                  </a:lnTo>
                  <a:lnTo>
                    <a:pt x="7964" y="19059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6"/>
            <p:cNvSpPr/>
            <p:nvPr/>
          </p:nvSpPr>
          <p:spPr>
            <a:xfrm>
              <a:off x="5649300" y="4248825"/>
              <a:ext cx="49425" cy="42525"/>
            </a:xfrm>
            <a:custGeom>
              <a:avLst/>
              <a:gdLst/>
              <a:ahLst/>
              <a:cxnLst/>
              <a:rect l="l" t="t" r="r" b="b"/>
              <a:pathLst>
                <a:path w="1977" h="1701" extrusionOk="0">
                  <a:moveTo>
                    <a:pt x="1125" y="1"/>
                  </a:moveTo>
                  <a:cubicBezTo>
                    <a:pt x="366" y="1"/>
                    <a:pt x="1" y="913"/>
                    <a:pt x="518" y="1460"/>
                  </a:cubicBezTo>
                  <a:cubicBezTo>
                    <a:pt x="694" y="1626"/>
                    <a:pt x="907" y="1701"/>
                    <a:pt x="1116" y="1701"/>
                  </a:cubicBezTo>
                  <a:cubicBezTo>
                    <a:pt x="1557" y="1701"/>
                    <a:pt x="1977" y="1367"/>
                    <a:pt x="1977" y="852"/>
                  </a:cubicBezTo>
                  <a:cubicBezTo>
                    <a:pt x="1977" y="396"/>
                    <a:pt x="1612" y="1"/>
                    <a:pt x="11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6"/>
            <p:cNvSpPr/>
            <p:nvPr/>
          </p:nvSpPr>
          <p:spPr>
            <a:xfrm>
              <a:off x="4898525" y="4156125"/>
              <a:ext cx="1560850" cy="4575"/>
            </a:xfrm>
            <a:custGeom>
              <a:avLst/>
              <a:gdLst/>
              <a:ahLst/>
              <a:cxnLst/>
              <a:rect l="l" t="t" r="r" b="b"/>
              <a:pathLst>
                <a:path w="62434" h="183" extrusionOk="0">
                  <a:moveTo>
                    <a:pt x="92" y="1"/>
                  </a:moveTo>
                  <a:cubicBezTo>
                    <a:pt x="1" y="31"/>
                    <a:pt x="1" y="153"/>
                    <a:pt x="92" y="183"/>
                  </a:cubicBezTo>
                  <a:lnTo>
                    <a:pt x="62342" y="183"/>
                  </a:lnTo>
                  <a:cubicBezTo>
                    <a:pt x="62434" y="153"/>
                    <a:pt x="62434" y="31"/>
                    <a:pt x="6234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6"/>
            <p:cNvSpPr/>
            <p:nvPr/>
          </p:nvSpPr>
          <p:spPr>
            <a:xfrm>
              <a:off x="6118150" y="3316450"/>
              <a:ext cx="497775" cy="103375"/>
            </a:xfrm>
            <a:custGeom>
              <a:avLst/>
              <a:gdLst/>
              <a:ahLst/>
              <a:cxnLst/>
              <a:rect l="l" t="t" r="r" b="b"/>
              <a:pathLst>
                <a:path w="19911" h="4135" extrusionOk="0">
                  <a:moveTo>
                    <a:pt x="19880" y="0"/>
                  </a:moveTo>
                  <a:lnTo>
                    <a:pt x="1" y="92"/>
                  </a:lnTo>
                  <a:lnTo>
                    <a:pt x="31" y="4134"/>
                  </a:lnTo>
                  <a:lnTo>
                    <a:pt x="19910" y="4043"/>
                  </a:lnTo>
                  <a:lnTo>
                    <a:pt x="198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6"/>
            <p:cNvSpPr/>
            <p:nvPr/>
          </p:nvSpPr>
          <p:spPr>
            <a:xfrm>
              <a:off x="6121200" y="3515550"/>
              <a:ext cx="554750" cy="159600"/>
            </a:xfrm>
            <a:custGeom>
              <a:avLst/>
              <a:gdLst/>
              <a:ahLst/>
              <a:cxnLst/>
              <a:rect l="l" t="t" r="r" b="b"/>
              <a:pathLst>
                <a:path w="22190" h="6384" extrusionOk="0">
                  <a:moveTo>
                    <a:pt x="22129" y="0"/>
                  </a:moveTo>
                  <a:lnTo>
                    <a:pt x="1" y="122"/>
                  </a:lnTo>
                  <a:lnTo>
                    <a:pt x="31" y="6383"/>
                  </a:lnTo>
                  <a:lnTo>
                    <a:pt x="22189" y="6292"/>
                  </a:lnTo>
                  <a:lnTo>
                    <a:pt x="2212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6"/>
            <p:cNvSpPr/>
            <p:nvPr/>
          </p:nvSpPr>
          <p:spPr>
            <a:xfrm>
              <a:off x="6565750" y="3514775"/>
              <a:ext cx="6850" cy="157325"/>
            </a:xfrm>
            <a:custGeom>
              <a:avLst/>
              <a:gdLst/>
              <a:ahLst/>
              <a:cxnLst/>
              <a:rect l="l" t="t" r="r" b="b"/>
              <a:pathLst>
                <a:path w="274" h="6293" extrusionOk="0">
                  <a:moveTo>
                    <a:pt x="152" y="1"/>
                  </a:moveTo>
                  <a:cubicBezTo>
                    <a:pt x="30" y="1034"/>
                    <a:pt x="0" y="2098"/>
                    <a:pt x="30" y="3131"/>
                  </a:cubicBezTo>
                  <a:cubicBezTo>
                    <a:pt x="0" y="4195"/>
                    <a:pt x="30" y="5229"/>
                    <a:pt x="152" y="6293"/>
                  </a:cubicBezTo>
                  <a:cubicBezTo>
                    <a:pt x="243" y="5229"/>
                    <a:pt x="274" y="4195"/>
                    <a:pt x="243" y="3131"/>
                  </a:cubicBezTo>
                  <a:cubicBezTo>
                    <a:pt x="274" y="2068"/>
                    <a:pt x="243" y="1034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6"/>
            <p:cNvSpPr/>
            <p:nvPr/>
          </p:nvSpPr>
          <p:spPr>
            <a:xfrm>
              <a:off x="6589300" y="3514775"/>
              <a:ext cx="6850" cy="157325"/>
            </a:xfrm>
            <a:custGeom>
              <a:avLst/>
              <a:gdLst/>
              <a:ahLst/>
              <a:cxnLst/>
              <a:rect l="l" t="t" r="r" b="b"/>
              <a:pathLst>
                <a:path w="274" h="6293" extrusionOk="0">
                  <a:moveTo>
                    <a:pt x="152" y="1"/>
                  </a:moveTo>
                  <a:cubicBezTo>
                    <a:pt x="31" y="1034"/>
                    <a:pt x="0" y="2098"/>
                    <a:pt x="31" y="3131"/>
                  </a:cubicBezTo>
                  <a:cubicBezTo>
                    <a:pt x="0" y="4195"/>
                    <a:pt x="31" y="5229"/>
                    <a:pt x="152" y="6293"/>
                  </a:cubicBezTo>
                  <a:cubicBezTo>
                    <a:pt x="243" y="5229"/>
                    <a:pt x="274" y="4195"/>
                    <a:pt x="243" y="3131"/>
                  </a:cubicBezTo>
                  <a:cubicBezTo>
                    <a:pt x="274" y="2068"/>
                    <a:pt x="243" y="1034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6"/>
            <p:cNvSpPr/>
            <p:nvPr/>
          </p:nvSpPr>
          <p:spPr>
            <a:xfrm>
              <a:off x="6201750" y="3514775"/>
              <a:ext cx="7625" cy="157325"/>
            </a:xfrm>
            <a:custGeom>
              <a:avLst/>
              <a:gdLst/>
              <a:ahLst/>
              <a:cxnLst/>
              <a:rect l="l" t="t" r="r" b="b"/>
              <a:pathLst>
                <a:path w="305" h="6293" extrusionOk="0">
                  <a:moveTo>
                    <a:pt x="152" y="1"/>
                  </a:moveTo>
                  <a:cubicBezTo>
                    <a:pt x="31" y="1034"/>
                    <a:pt x="0" y="2098"/>
                    <a:pt x="31" y="3131"/>
                  </a:cubicBezTo>
                  <a:cubicBezTo>
                    <a:pt x="0" y="4195"/>
                    <a:pt x="31" y="5229"/>
                    <a:pt x="152" y="6293"/>
                  </a:cubicBezTo>
                  <a:cubicBezTo>
                    <a:pt x="244" y="5229"/>
                    <a:pt x="304" y="4195"/>
                    <a:pt x="244" y="3131"/>
                  </a:cubicBezTo>
                  <a:cubicBezTo>
                    <a:pt x="304" y="2098"/>
                    <a:pt x="244" y="1034"/>
                    <a:pt x="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6"/>
            <p:cNvSpPr/>
            <p:nvPr/>
          </p:nvSpPr>
          <p:spPr>
            <a:xfrm>
              <a:off x="6225300" y="3514775"/>
              <a:ext cx="6875" cy="157325"/>
            </a:xfrm>
            <a:custGeom>
              <a:avLst/>
              <a:gdLst/>
              <a:ahLst/>
              <a:cxnLst/>
              <a:rect l="l" t="t" r="r" b="b"/>
              <a:pathLst>
                <a:path w="275" h="6293" extrusionOk="0">
                  <a:moveTo>
                    <a:pt x="122" y="1"/>
                  </a:moveTo>
                  <a:cubicBezTo>
                    <a:pt x="31" y="1034"/>
                    <a:pt x="1" y="2098"/>
                    <a:pt x="31" y="3131"/>
                  </a:cubicBezTo>
                  <a:cubicBezTo>
                    <a:pt x="1" y="4195"/>
                    <a:pt x="31" y="5229"/>
                    <a:pt x="122" y="6293"/>
                  </a:cubicBezTo>
                  <a:cubicBezTo>
                    <a:pt x="244" y="5229"/>
                    <a:pt x="274" y="4195"/>
                    <a:pt x="244" y="3131"/>
                  </a:cubicBezTo>
                  <a:cubicBezTo>
                    <a:pt x="274" y="2098"/>
                    <a:pt x="244" y="1034"/>
                    <a:pt x="1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6"/>
            <p:cNvSpPr/>
            <p:nvPr/>
          </p:nvSpPr>
          <p:spPr>
            <a:xfrm>
              <a:off x="6279250" y="3593050"/>
              <a:ext cx="249275" cy="5350"/>
            </a:xfrm>
            <a:custGeom>
              <a:avLst/>
              <a:gdLst/>
              <a:ahLst/>
              <a:cxnLst/>
              <a:rect l="l" t="t" r="r" b="b"/>
              <a:pathLst>
                <a:path w="9971" h="214" extrusionOk="0">
                  <a:moveTo>
                    <a:pt x="4986" y="0"/>
                  </a:moveTo>
                  <a:cubicBezTo>
                    <a:pt x="2250" y="0"/>
                    <a:pt x="1" y="61"/>
                    <a:pt x="1" y="122"/>
                  </a:cubicBezTo>
                  <a:cubicBezTo>
                    <a:pt x="1" y="152"/>
                    <a:pt x="2250" y="213"/>
                    <a:pt x="4986" y="213"/>
                  </a:cubicBezTo>
                  <a:cubicBezTo>
                    <a:pt x="7752" y="213"/>
                    <a:pt x="9971" y="183"/>
                    <a:pt x="9971" y="122"/>
                  </a:cubicBezTo>
                  <a:cubicBezTo>
                    <a:pt x="9971" y="61"/>
                    <a:pt x="7752" y="0"/>
                    <a:pt x="49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6"/>
            <p:cNvSpPr/>
            <p:nvPr/>
          </p:nvSpPr>
          <p:spPr>
            <a:xfrm>
              <a:off x="6199475" y="3413725"/>
              <a:ext cx="683925" cy="104125"/>
            </a:xfrm>
            <a:custGeom>
              <a:avLst/>
              <a:gdLst/>
              <a:ahLst/>
              <a:cxnLst/>
              <a:rect l="l" t="t" r="r" b="b"/>
              <a:pathLst>
                <a:path w="27357" h="4165" extrusionOk="0">
                  <a:moveTo>
                    <a:pt x="27356" y="0"/>
                  </a:moveTo>
                  <a:lnTo>
                    <a:pt x="0" y="122"/>
                  </a:lnTo>
                  <a:lnTo>
                    <a:pt x="31" y="4164"/>
                  </a:lnTo>
                  <a:lnTo>
                    <a:pt x="27356" y="4043"/>
                  </a:lnTo>
                  <a:lnTo>
                    <a:pt x="27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6"/>
            <p:cNvSpPr/>
            <p:nvPr/>
          </p:nvSpPr>
          <p:spPr>
            <a:xfrm>
              <a:off x="6741500" y="3436425"/>
              <a:ext cx="77300" cy="65475"/>
            </a:xfrm>
            <a:custGeom>
              <a:avLst/>
              <a:gdLst/>
              <a:ahLst/>
              <a:cxnLst/>
              <a:rect l="l" t="t" r="r" b="b"/>
              <a:pathLst>
                <a:path w="3092" h="2619" extrusionOk="0">
                  <a:moveTo>
                    <a:pt x="1757" y="0"/>
                  </a:moveTo>
                  <a:cubicBezTo>
                    <a:pt x="1436" y="0"/>
                    <a:pt x="1109" y="123"/>
                    <a:pt x="843" y="399"/>
                  </a:cubicBezTo>
                  <a:cubicBezTo>
                    <a:pt x="0" y="1211"/>
                    <a:pt x="587" y="2618"/>
                    <a:pt x="1748" y="2618"/>
                  </a:cubicBezTo>
                  <a:cubicBezTo>
                    <a:pt x="1760" y="2618"/>
                    <a:pt x="1772" y="2618"/>
                    <a:pt x="1785" y="2618"/>
                  </a:cubicBezTo>
                  <a:cubicBezTo>
                    <a:pt x="2484" y="2618"/>
                    <a:pt x="3092" y="2040"/>
                    <a:pt x="3061" y="1311"/>
                  </a:cubicBezTo>
                  <a:cubicBezTo>
                    <a:pt x="3061" y="531"/>
                    <a:pt x="2424" y="0"/>
                    <a:pt x="17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6"/>
            <p:cNvSpPr/>
            <p:nvPr/>
          </p:nvSpPr>
          <p:spPr>
            <a:xfrm>
              <a:off x="6239750" y="3459300"/>
              <a:ext cx="457475" cy="20550"/>
            </a:xfrm>
            <a:custGeom>
              <a:avLst/>
              <a:gdLst/>
              <a:ahLst/>
              <a:cxnLst/>
              <a:rect l="l" t="t" r="r" b="b"/>
              <a:pathLst>
                <a:path w="18299" h="822" extrusionOk="0">
                  <a:moveTo>
                    <a:pt x="0" y="1"/>
                  </a:moveTo>
                  <a:lnTo>
                    <a:pt x="0" y="821"/>
                  </a:lnTo>
                  <a:lnTo>
                    <a:pt x="18298" y="821"/>
                  </a:lnTo>
                  <a:lnTo>
                    <a:pt x="18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6"/>
            <p:cNvSpPr/>
            <p:nvPr/>
          </p:nvSpPr>
          <p:spPr>
            <a:xfrm>
              <a:off x="6705550" y="1456250"/>
              <a:ext cx="161125" cy="161100"/>
            </a:xfrm>
            <a:custGeom>
              <a:avLst/>
              <a:gdLst/>
              <a:ahLst/>
              <a:cxnLst/>
              <a:rect l="l" t="t" r="r" b="b"/>
              <a:pathLst>
                <a:path w="6445" h="6444" extrusionOk="0">
                  <a:moveTo>
                    <a:pt x="3223" y="0"/>
                  </a:moveTo>
                  <a:cubicBezTo>
                    <a:pt x="1429" y="0"/>
                    <a:pt x="1" y="1459"/>
                    <a:pt x="1" y="3222"/>
                  </a:cubicBezTo>
                  <a:cubicBezTo>
                    <a:pt x="1" y="5015"/>
                    <a:pt x="1429" y="6444"/>
                    <a:pt x="3223" y="6444"/>
                  </a:cubicBezTo>
                  <a:cubicBezTo>
                    <a:pt x="4986" y="6444"/>
                    <a:pt x="6445" y="5015"/>
                    <a:pt x="6445" y="3222"/>
                  </a:cubicBezTo>
                  <a:cubicBezTo>
                    <a:pt x="6445" y="1459"/>
                    <a:pt x="4986" y="0"/>
                    <a:pt x="32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6"/>
            <p:cNvSpPr/>
            <p:nvPr/>
          </p:nvSpPr>
          <p:spPr>
            <a:xfrm>
              <a:off x="6742800" y="1502025"/>
              <a:ext cx="85875" cy="70200"/>
            </a:xfrm>
            <a:custGeom>
              <a:avLst/>
              <a:gdLst/>
              <a:ahLst/>
              <a:cxnLst/>
              <a:rect l="l" t="t" r="r" b="b"/>
              <a:pathLst>
                <a:path w="3435" h="2808" extrusionOk="0">
                  <a:moveTo>
                    <a:pt x="2398" y="0"/>
                  </a:moveTo>
                  <a:cubicBezTo>
                    <a:pt x="1980" y="0"/>
                    <a:pt x="1596" y="385"/>
                    <a:pt x="1702" y="874"/>
                  </a:cubicBezTo>
                  <a:cubicBezTo>
                    <a:pt x="1125" y="844"/>
                    <a:pt x="608" y="570"/>
                    <a:pt x="243" y="114"/>
                  </a:cubicBezTo>
                  <a:lnTo>
                    <a:pt x="243" y="114"/>
                  </a:lnTo>
                  <a:cubicBezTo>
                    <a:pt x="61" y="449"/>
                    <a:pt x="152" y="874"/>
                    <a:pt x="456" y="1057"/>
                  </a:cubicBezTo>
                  <a:cubicBezTo>
                    <a:pt x="365" y="1057"/>
                    <a:pt x="243" y="1026"/>
                    <a:pt x="152" y="965"/>
                  </a:cubicBezTo>
                  <a:lnTo>
                    <a:pt x="152" y="965"/>
                  </a:lnTo>
                  <a:cubicBezTo>
                    <a:pt x="152" y="1330"/>
                    <a:pt x="395" y="1604"/>
                    <a:pt x="730" y="1665"/>
                  </a:cubicBezTo>
                  <a:cubicBezTo>
                    <a:pt x="669" y="1680"/>
                    <a:pt x="608" y="1687"/>
                    <a:pt x="551" y="1687"/>
                  </a:cubicBezTo>
                  <a:cubicBezTo>
                    <a:pt x="494" y="1687"/>
                    <a:pt x="441" y="1680"/>
                    <a:pt x="395" y="1665"/>
                  </a:cubicBezTo>
                  <a:lnTo>
                    <a:pt x="395" y="1665"/>
                  </a:lnTo>
                  <a:cubicBezTo>
                    <a:pt x="487" y="1969"/>
                    <a:pt x="760" y="2151"/>
                    <a:pt x="1064" y="2181"/>
                  </a:cubicBezTo>
                  <a:cubicBezTo>
                    <a:pt x="791" y="2372"/>
                    <a:pt x="469" y="2490"/>
                    <a:pt x="120" y="2490"/>
                  </a:cubicBezTo>
                  <a:cubicBezTo>
                    <a:pt x="81" y="2490"/>
                    <a:pt x="41" y="2488"/>
                    <a:pt x="0" y="2485"/>
                  </a:cubicBezTo>
                  <a:lnTo>
                    <a:pt x="0" y="2485"/>
                  </a:lnTo>
                  <a:cubicBezTo>
                    <a:pt x="345" y="2707"/>
                    <a:pt x="716" y="2808"/>
                    <a:pt x="1078" y="2808"/>
                  </a:cubicBezTo>
                  <a:cubicBezTo>
                    <a:pt x="2154" y="2808"/>
                    <a:pt x="3146" y="1920"/>
                    <a:pt x="3101" y="692"/>
                  </a:cubicBezTo>
                  <a:cubicBezTo>
                    <a:pt x="3222" y="601"/>
                    <a:pt x="3344" y="479"/>
                    <a:pt x="3435" y="327"/>
                  </a:cubicBezTo>
                  <a:lnTo>
                    <a:pt x="3435" y="327"/>
                  </a:lnTo>
                  <a:cubicBezTo>
                    <a:pt x="3313" y="388"/>
                    <a:pt x="3192" y="418"/>
                    <a:pt x="3040" y="418"/>
                  </a:cubicBezTo>
                  <a:cubicBezTo>
                    <a:pt x="3192" y="358"/>
                    <a:pt x="3283" y="206"/>
                    <a:pt x="3344" y="54"/>
                  </a:cubicBezTo>
                  <a:lnTo>
                    <a:pt x="3344" y="54"/>
                  </a:lnTo>
                  <a:cubicBezTo>
                    <a:pt x="3222" y="145"/>
                    <a:pt x="3070" y="175"/>
                    <a:pt x="2918" y="236"/>
                  </a:cubicBezTo>
                  <a:cubicBezTo>
                    <a:pt x="2763" y="72"/>
                    <a:pt x="2577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6"/>
            <p:cNvSpPr/>
            <p:nvPr/>
          </p:nvSpPr>
          <p:spPr>
            <a:xfrm>
              <a:off x="6416050" y="1273100"/>
              <a:ext cx="229500" cy="229525"/>
            </a:xfrm>
            <a:custGeom>
              <a:avLst/>
              <a:gdLst/>
              <a:ahLst/>
              <a:cxnLst/>
              <a:rect l="l" t="t" r="r" b="b"/>
              <a:pathLst>
                <a:path w="9180" h="9181" extrusionOk="0">
                  <a:moveTo>
                    <a:pt x="4590" y="1"/>
                  </a:moveTo>
                  <a:cubicBezTo>
                    <a:pt x="2067" y="1"/>
                    <a:pt x="0" y="2068"/>
                    <a:pt x="0" y="4590"/>
                  </a:cubicBezTo>
                  <a:cubicBezTo>
                    <a:pt x="0" y="7144"/>
                    <a:pt x="2067" y="9180"/>
                    <a:pt x="4590" y="9180"/>
                  </a:cubicBezTo>
                  <a:cubicBezTo>
                    <a:pt x="7143" y="9180"/>
                    <a:pt x="9180" y="7144"/>
                    <a:pt x="9180" y="4590"/>
                  </a:cubicBezTo>
                  <a:cubicBezTo>
                    <a:pt x="9180" y="2068"/>
                    <a:pt x="7143" y="1"/>
                    <a:pt x="459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6"/>
            <p:cNvSpPr/>
            <p:nvPr/>
          </p:nvSpPr>
          <p:spPr>
            <a:xfrm>
              <a:off x="6499625" y="1318700"/>
              <a:ext cx="63100" cy="139075"/>
            </a:xfrm>
            <a:custGeom>
              <a:avLst/>
              <a:gdLst/>
              <a:ahLst/>
              <a:cxnLst/>
              <a:rect l="l" t="t" r="r" b="b"/>
              <a:pathLst>
                <a:path w="2524" h="5563" extrusionOk="0">
                  <a:moveTo>
                    <a:pt x="1764" y="0"/>
                  </a:moveTo>
                  <a:cubicBezTo>
                    <a:pt x="943" y="0"/>
                    <a:pt x="578" y="396"/>
                    <a:pt x="578" y="1064"/>
                  </a:cubicBezTo>
                  <a:lnTo>
                    <a:pt x="578" y="1824"/>
                  </a:lnTo>
                  <a:lnTo>
                    <a:pt x="1" y="1824"/>
                  </a:lnTo>
                  <a:lnTo>
                    <a:pt x="1" y="2766"/>
                  </a:lnTo>
                  <a:lnTo>
                    <a:pt x="578" y="2766"/>
                  </a:lnTo>
                  <a:lnTo>
                    <a:pt x="548" y="5563"/>
                  </a:lnTo>
                  <a:lnTo>
                    <a:pt x="1672" y="5563"/>
                  </a:lnTo>
                  <a:lnTo>
                    <a:pt x="1672" y="2766"/>
                  </a:lnTo>
                  <a:lnTo>
                    <a:pt x="2432" y="2766"/>
                  </a:lnTo>
                  <a:lnTo>
                    <a:pt x="2523" y="1824"/>
                  </a:lnTo>
                  <a:lnTo>
                    <a:pt x="1672" y="1824"/>
                  </a:lnTo>
                  <a:lnTo>
                    <a:pt x="1672" y="1277"/>
                  </a:lnTo>
                  <a:cubicBezTo>
                    <a:pt x="1672" y="1064"/>
                    <a:pt x="1703" y="973"/>
                    <a:pt x="1916" y="973"/>
                  </a:cubicBezTo>
                  <a:lnTo>
                    <a:pt x="2523" y="973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6"/>
            <p:cNvSpPr/>
            <p:nvPr/>
          </p:nvSpPr>
          <p:spPr>
            <a:xfrm>
              <a:off x="6639450" y="966875"/>
              <a:ext cx="293350" cy="292575"/>
            </a:xfrm>
            <a:custGeom>
              <a:avLst/>
              <a:gdLst/>
              <a:ahLst/>
              <a:cxnLst/>
              <a:rect l="l" t="t" r="r" b="b"/>
              <a:pathLst>
                <a:path w="11734" h="11703" extrusionOk="0">
                  <a:moveTo>
                    <a:pt x="5867" y="0"/>
                  </a:moveTo>
                  <a:cubicBezTo>
                    <a:pt x="2614" y="0"/>
                    <a:pt x="0" y="2614"/>
                    <a:pt x="0" y="5867"/>
                  </a:cubicBezTo>
                  <a:cubicBezTo>
                    <a:pt x="0" y="9089"/>
                    <a:pt x="2614" y="11703"/>
                    <a:pt x="5867" y="11703"/>
                  </a:cubicBezTo>
                  <a:cubicBezTo>
                    <a:pt x="9089" y="11703"/>
                    <a:pt x="11733" y="9089"/>
                    <a:pt x="11733" y="5867"/>
                  </a:cubicBezTo>
                  <a:cubicBezTo>
                    <a:pt x="11733" y="2614"/>
                    <a:pt x="9089" y="0"/>
                    <a:pt x="58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6"/>
            <p:cNvSpPr/>
            <p:nvPr/>
          </p:nvSpPr>
          <p:spPr>
            <a:xfrm>
              <a:off x="6718475" y="1026900"/>
              <a:ext cx="135275" cy="173775"/>
            </a:xfrm>
            <a:custGeom>
              <a:avLst/>
              <a:gdLst/>
              <a:ahLst/>
              <a:cxnLst/>
              <a:rect l="l" t="t" r="r" b="b"/>
              <a:pathLst>
                <a:path w="5411" h="6951" extrusionOk="0">
                  <a:moveTo>
                    <a:pt x="2888" y="1"/>
                  </a:moveTo>
                  <a:cubicBezTo>
                    <a:pt x="1004" y="1"/>
                    <a:pt x="31" y="1368"/>
                    <a:pt x="31" y="2493"/>
                  </a:cubicBezTo>
                  <a:cubicBezTo>
                    <a:pt x="1" y="3162"/>
                    <a:pt x="305" y="3770"/>
                    <a:pt x="821" y="4013"/>
                  </a:cubicBezTo>
                  <a:cubicBezTo>
                    <a:pt x="837" y="4018"/>
                    <a:pt x="854" y="4021"/>
                    <a:pt x="869" y="4021"/>
                  </a:cubicBezTo>
                  <a:cubicBezTo>
                    <a:pt x="943" y="4021"/>
                    <a:pt x="1009" y="3966"/>
                    <a:pt x="1034" y="3891"/>
                  </a:cubicBezTo>
                  <a:lnTo>
                    <a:pt x="1125" y="3587"/>
                  </a:lnTo>
                  <a:cubicBezTo>
                    <a:pt x="1156" y="3496"/>
                    <a:pt x="1125" y="3405"/>
                    <a:pt x="1064" y="3374"/>
                  </a:cubicBezTo>
                  <a:cubicBezTo>
                    <a:pt x="882" y="3131"/>
                    <a:pt x="760" y="2858"/>
                    <a:pt x="791" y="2584"/>
                  </a:cubicBezTo>
                  <a:cubicBezTo>
                    <a:pt x="791" y="1509"/>
                    <a:pt x="1642" y="668"/>
                    <a:pt x="2710" y="668"/>
                  </a:cubicBezTo>
                  <a:cubicBezTo>
                    <a:pt x="2729" y="668"/>
                    <a:pt x="2748" y="669"/>
                    <a:pt x="2767" y="669"/>
                  </a:cubicBezTo>
                  <a:cubicBezTo>
                    <a:pt x="3830" y="669"/>
                    <a:pt x="4408" y="1338"/>
                    <a:pt x="4408" y="2189"/>
                  </a:cubicBezTo>
                  <a:cubicBezTo>
                    <a:pt x="4408" y="3344"/>
                    <a:pt x="3891" y="4317"/>
                    <a:pt x="3162" y="4317"/>
                  </a:cubicBezTo>
                  <a:cubicBezTo>
                    <a:pt x="3146" y="4318"/>
                    <a:pt x="3131" y="4318"/>
                    <a:pt x="3116" y="4318"/>
                  </a:cubicBezTo>
                  <a:cubicBezTo>
                    <a:pt x="2715" y="4318"/>
                    <a:pt x="2436" y="3938"/>
                    <a:pt x="2523" y="3557"/>
                  </a:cubicBezTo>
                  <a:cubicBezTo>
                    <a:pt x="2675" y="3101"/>
                    <a:pt x="2797" y="2615"/>
                    <a:pt x="2858" y="2128"/>
                  </a:cubicBezTo>
                  <a:cubicBezTo>
                    <a:pt x="2916" y="1838"/>
                    <a:pt x="2670" y="1549"/>
                    <a:pt x="2383" y="1549"/>
                  </a:cubicBezTo>
                  <a:cubicBezTo>
                    <a:pt x="2369" y="1549"/>
                    <a:pt x="2355" y="1549"/>
                    <a:pt x="2341" y="1551"/>
                  </a:cubicBezTo>
                  <a:cubicBezTo>
                    <a:pt x="1915" y="1551"/>
                    <a:pt x="1581" y="1976"/>
                    <a:pt x="1581" y="2584"/>
                  </a:cubicBezTo>
                  <a:cubicBezTo>
                    <a:pt x="1581" y="2797"/>
                    <a:pt x="1612" y="3010"/>
                    <a:pt x="1703" y="3222"/>
                  </a:cubicBezTo>
                  <a:cubicBezTo>
                    <a:pt x="1703" y="3222"/>
                    <a:pt x="1277" y="5046"/>
                    <a:pt x="1186" y="5381"/>
                  </a:cubicBezTo>
                  <a:cubicBezTo>
                    <a:pt x="1095" y="5897"/>
                    <a:pt x="1095" y="6414"/>
                    <a:pt x="1186" y="6900"/>
                  </a:cubicBezTo>
                  <a:cubicBezTo>
                    <a:pt x="1186" y="6936"/>
                    <a:pt x="1207" y="6951"/>
                    <a:pt x="1230" y="6951"/>
                  </a:cubicBezTo>
                  <a:cubicBezTo>
                    <a:pt x="1247" y="6951"/>
                    <a:pt x="1265" y="6943"/>
                    <a:pt x="1277" y="6931"/>
                  </a:cubicBezTo>
                  <a:cubicBezTo>
                    <a:pt x="1612" y="6536"/>
                    <a:pt x="1855" y="6110"/>
                    <a:pt x="2007" y="5624"/>
                  </a:cubicBezTo>
                  <a:cubicBezTo>
                    <a:pt x="2067" y="5441"/>
                    <a:pt x="2280" y="4530"/>
                    <a:pt x="2280" y="4530"/>
                  </a:cubicBezTo>
                  <a:cubicBezTo>
                    <a:pt x="2479" y="4814"/>
                    <a:pt x="2839" y="5019"/>
                    <a:pt x="3183" y="5019"/>
                  </a:cubicBezTo>
                  <a:cubicBezTo>
                    <a:pt x="3206" y="5019"/>
                    <a:pt x="3230" y="5018"/>
                    <a:pt x="3253" y="5016"/>
                  </a:cubicBezTo>
                  <a:cubicBezTo>
                    <a:pt x="4560" y="5016"/>
                    <a:pt x="5411" y="3861"/>
                    <a:pt x="5411" y="2280"/>
                  </a:cubicBezTo>
                  <a:cubicBezTo>
                    <a:pt x="5411" y="1095"/>
                    <a:pt x="4408" y="1"/>
                    <a:pt x="28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6"/>
            <p:cNvSpPr/>
            <p:nvPr/>
          </p:nvSpPr>
          <p:spPr>
            <a:xfrm>
              <a:off x="754075" y="4906900"/>
              <a:ext cx="6092100" cy="3825"/>
            </a:xfrm>
            <a:custGeom>
              <a:avLst/>
              <a:gdLst/>
              <a:ahLst/>
              <a:cxnLst/>
              <a:rect l="l" t="t" r="r" b="b"/>
              <a:pathLst>
                <a:path w="243684" h="153" extrusionOk="0">
                  <a:moveTo>
                    <a:pt x="121857" y="0"/>
                  </a:moveTo>
                  <a:cubicBezTo>
                    <a:pt x="54561" y="0"/>
                    <a:pt x="1" y="0"/>
                    <a:pt x="1" y="61"/>
                  </a:cubicBezTo>
                  <a:cubicBezTo>
                    <a:pt x="1" y="122"/>
                    <a:pt x="54561" y="152"/>
                    <a:pt x="121857" y="152"/>
                  </a:cubicBezTo>
                  <a:cubicBezTo>
                    <a:pt x="189123" y="152"/>
                    <a:pt x="243683" y="122"/>
                    <a:pt x="243683" y="61"/>
                  </a:cubicBezTo>
                  <a:cubicBezTo>
                    <a:pt x="243683" y="0"/>
                    <a:pt x="189153" y="0"/>
                    <a:pt x="1218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6"/>
            <p:cNvSpPr/>
            <p:nvPr/>
          </p:nvSpPr>
          <p:spPr>
            <a:xfrm>
              <a:off x="1336925" y="1113525"/>
              <a:ext cx="4434750" cy="3128500"/>
            </a:xfrm>
            <a:custGeom>
              <a:avLst/>
              <a:gdLst/>
              <a:ahLst/>
              <a:cxnLst/>
              <a:rect l="l" t="t" r="r" b="b"/>
              <a:pathLst>
                <a:path w="177390" h="125140" extrusionOk="0">
                  <a:moveTo>
                    <a:pt x="3283" y="1"/>
                  </a:moveTo>
                  <a:cubicBezTo>
                    <a:pt x="1459" y="1"/>
                    <a:pt x="0" y="1460"/>
                    <a:pt x="0" y="3283"/>
                  </a:cubicBezTo>
                  <a:lnTo>
                    <a:pt x="0" y="121857"/>
                  </a:lnTo>
                  <a:cubicBezTo>
                    <a:pt x="0" y="123680"/>
                    <a:pt x="1459" y="125139"/>
                    <a:pt x="3283" y="125139"/>
                  </a:cubicBezTo>
                  <a:lnTo>
                    <a:pt x="174076" y="125139"/>
                  </a:lnTo>
                  <a:cubicBezTo>
                    <a:pt x="175931" y="125139"/>
                    <a:pt x="177390" y="123680"/>
                    <a:pt x="177390" y="121857"/>
                  </a:cubicBezTo>
                  <a:lnTo>
                    <a:pt x="177390" y="3283"/>
                  </a:lnTo>
                  <a:cubicBezTo>
                    <a:pt x="177390" y="1460"/>
                    <a:pt x="175931" y="1"/>
                    <a:pt x="1740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6"/>
            <p:cNvSpPr/>
            <p:nvPr/>
          </p:nvSpPr>
          <p:spPr>
            <a:xfrm>
              <a:off x="1334650" y="1116575"/>
              <a:ext cx="411875" cy="3127725"/>
            </a:xfrm>
            <a:custGeom>
              <a:avLst/>
              <a:gdLst/>
              <a:ahLst/>
              <a:cxnLst/>
              <a:rect l="l" t="t" r="r" b="b"/>
              <a:pathLst>
                <a:path w="16475" h="125109" extrusionOk="0">
                  <a:moveTo>
                    <a:pt x="3678" y="0"/>
                  </a:moveTo>
                  <a:cubicBezTo>
                    <a:pt x="1641" y="0"/>
                    <a:pt x="0" y="1642"/>
                    <a:pt x="0" y="3648"/>
                  </a:cubicBezTo>
                  <a:lnTo>
                    <a:pt x="0" y="121461"/>
                  </a:lnTo>
                  <a:cubicBezTo>
                    <a:pt x="0" y="123467"/>
                    <a:pt x="1641" y="125108"/>
                    <a:pt x="3678" y="125108"/>
                  </a:cubicBezTo>
                  <a:lnTo>
                    <a:pt x="12827" y="125108"/>
                  </a:lnTo>
                  <a:cubicBezTo>
                    <a:pt x="14864" y="125108"/>
                    <a:pt x="16474" y="123467"/>
                    <a:pt x="16474" y="121461"/>
                  </a:cubicBezTo>
                  <a:lnTo>
                    <a:pt x="16474" y="3648"/>
                  </a:lnTo>
                  <a:cubicBezTo>
                    <a:pt x="16474" y="1642"/>
                    <a:pt x="14864" y="0"/>
                    <a:pt x="128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6"/>
            <p:cNvSpPr/>
            <p:nvPr/>
          </p:nvSpPr>
          <p:spPr>
            <a:xfrm>
              <a:off x="5216925" y="1341250"/>
              <a:ext cx="86650" cy="69425"/>
            </a:xfrm>
            <a:custGeom>
              <a:avLst/>
              <a:gdLst/>
              <a:ahLst/>
              <a:cxnLst/>
              <a:rect l="l" t="t" r="r" b="b"/>
              <a:pathLst>
                <a:path w="3466" h="2777" extrusionOk="0">
                  <a:moveTo>
                    <a:pt x="1670" y="0"/>
                  </a:moveTo>
                  <a:cubicBezTo>
                    <a:pt x="1539" y="0"/>
                    <a:pt x="1406" y="24"/>
                    <a:pt x="1277" y="71"/>
                  </a:cubicBezTo>
                  <a:cubicBezTo>
                    <a:pt x="1004" y="193"/>
                    <a:pt x="791" y="436"/>
                    <a:pt x="700" y="740"/>
                  </a:cubicBezTo>
                  <a:cubicBezTo>
                    <a:pt x="639" y="983"/>
                    <a:pt x="578" y="1226"/>
                    <a:pt x="578" y="1469"/>
                  </a:cubicBezTo>
                  <a:cubicBezTo>
                    <a:pt x="578" y="1804"/>
                    <a:pt x="487" y="2168"/>
                    <a:pt x="305" y="2442"/>
                  </a:cubicBezTo>
                  <a:cubicBezTo>
                    <a:pt x="244" y="2533"/>
                    <a:pt x="183" y="2594"/>
                    <a:pt x="92" y="2624"/>
                  </a:cubicBezTo>
                  <a:lnTo>
                    <a:pt x="1" y="2685"/>
                  </a:lnTo>
                  <a:lnTo>
                    <a:pt x="61" y="2655"/>
                  </a:lnTo>
                  <a:cubicBezTo>
                    <a:pt x="61" y="2670"/>
                    <a:pt x="69" y="2678"/>
                    <a:pt x="80" y="2678"/>
                  </a:cubicBezTo>
                  <a:cubicBezTo>
                    <a:pt x="92" y="2678"/>
                    <a:pt x="107" y="2670"/>
                    <a:pt x="122" y="2655"/>
                  </a:cubicBezTo>
                  <a:cubicBezTo>
                    <a:pt x="213" y="2624"/>
                    <a:pt x="305" y="2564"/>
                    <a:pt x="365" y="2503"/>
                  </a:cubicBezTo>
                  <a:cubicBezTo>
                    <a:pt x="457" y="2381"/>
                    <a:pt x="548" y="2229"/>
                    <a:pt x="609" y="2077"/>
                  </a:cubicBezTo>
                  <a:cubicBezTo>
                    <a:pt x="669" y="1895"/>
                    <a:pt x="700" y="1682"/>
                    <a:pt x="730" y="1469"/>
                  </a:cubicBezTo>
                  <a:cubicBezTo>
                    <a:pt x="730" y="1257"/>
                    <a:pt x="791" y="1013"/>
                    <a:pt x="882" y="770"/>
                  </a:cubicBezTo>
                  <a:cubicBezTo>
                    <a:pt x="964" y="402"/>
                    <a:pt x="1308" y="171"/>
                    <a:pt x="1663" y="171"/>
                  </a:cubicBezTo>
                  <a:cubicBezTo>
                    <a:pt x="1835" y="171"/>
                    <a:pt x="2010" y="226"/>
                    <a:pt x="2159" y="345"/>
                  </a:cubicBezTo>
                  <a:cubicBezTo>
                    <a:pt x="2372" y="557"/>
                    <a:pt x="2523" y="861"/>
                    <a:pt x="2554" y="1165"/>
                  </a:cubicBezTo>
                  <a:cubicBezTo>
                    <a:pt x="2584" y="1317"/>
                    <a:pt x="2584" y="1439"/>
                    <a:pt x="2584" y="1591"/>
                  </a:cubicBezTo>
                  <a:cubicBezTo>
                    <a:pt x="2584" y="1743"/>
                    <a:pt x="2615" y="1925"/>
                    <a:pt x="2645" y="2077"/>
                  </a:cubicBezTo>
                  <a:cubicBezTo>
                    <a:pt x="2735" y="2279"/>
                    <a:pt x="2857" y="2447"/>
                    <a:pt x="3013" y="2595"/>
                  </a:cubicBezTo>
                  <a:lnTo>
                    <a:pt x="3013" y="2595"/>
                  </a:lnTo>
                  <a:cubicBezTo>
                    <a:pt x="2181" y="2604"/>
                    <a:pt x="1501" y="2655"/>
                    <a:pt x="973" y="2655"/>
                  </a:cubicBezTo>
                  <a:lnTo>
                    <a:pt x="1" y="2685"/>
                  </a:lnTo>
                  <a:lnTo>
                    <a:pt x="852" y="2716"/>
                  </a:lnTo>
                  <a:cubicBezTo>
                    <a:pt x="1429" y="2746"/>
                    <a:pt x="2280" y="2776"/>
                    <a:pt x="3223" y="2776"/>
                  </a:cubicBezTo>
                  <a:lnTo>
                    <a:pt x="3466" y="2776"/>
                  </a:lnTo>
                  <a:lnTo>
                    <a:pt x="3283" y="2624"/>
                  </a:lnTo>
                  <a:cubicBezTo>
                    <a:pt x="3273" y="2615"/>
                    <a:pt x="3262" y="2606"/>
                    <a:pt x="3252" y="2597"/>
                  </a:cubicBezTo>
                  <a:lnTo>
                    <a:pt x="3252" y="2597"/>
                  </a:lnTo>
                  <a:lnTo>
                    <a:pt x="3253" y="2594"/>
                  </a:lnTo>
                  <a:cubicBezTo>
                    <a:pt x="3252" y="2594"/>
                    <a:pt x="3250" y="2594"/>
                    <a:pt x="3249" y="2594"/>
                  </a:cubicBezTo>
                  <a:lnTo>
                    <a:pt x="3249" y="2594"/>
                  </a:lnTo>
                  <a:cubicBezTo>
                    <a:pt x="3054" y="2418"/>
                    <a:pt x="2914" y="2216"/>
                    <a:pt x="2827" y="1986"/>
                  </a:cubicBezTo>
                  <a:cubicBezTo>
                    <a:pt x="2767" y="1864"/>
                    <a:pt x="2767" y="1743"/>
                    <a:pt x="2767" y="1591"/>
                  </a:cubicBezTo>
                  <a:cubicBezTo>
                    <a:pt x="2767" y="1439"/>
                    <a:pt x="2736" y="1287"/>
                    <a:pt x="2736" y="1135"/>
                  </a:cubicBezTo>
                  <a:cubicBezTo>
                    <a:pt x="2675" y="770"/>
                    <a:pt x="2523" y="436"/>
                    <a:pt x="2250" y="193"/>
                  </a:cubicBezTo>
                  <a:cubicBezTo>
                    <a:pt x="2082" y="62"/>
                    <a:pt x="1879" y="0"/>
                    <a:pt x="1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6"/>
            <p:cNvSpPr/>
            <p:nvPr/>
          </p:nvSpPr>
          <p:spPr>
            <a:xfrm>
              <a:off x="5263275" y="1336925"/>
              <a:ext cx="40300" cy="41075"/>
            </a:xfrm>
            <a:custGeom>
              <a:avLst/>
              <a:gdLst/>
              <a:ahLst/>
              <a:cxnLst/>
              <a:rect l="l" t="t" r="r" b="b"/>
              <a:pathLst>
                <a:path w="1612" h="1643" extrusionOk="0">
                  <a:moveTo>
                    <a:pt x="1" y="700"/>
                  </a:moveTo>
                  <a:cubicBezTo>
                    <a:pt x="1" y="1338"/>
                    <a:pt x="730" y="1642"/>
                    <a:pt x="1186" y="1186"/>
                  </a:cubicBezTo>
                  <a:cubicBezTo>
                    <a:pt x="1612" y="761"/>
                    <a:pt x="1308" y="1"/>
                    <a:pt x="669" y="1"/>
                  </a:cubicBezTo>
                  <a:cubicBezTo>
                    <a:pt x="305" y="1"/>
                    <a:pt x="1" y="335"/>
                    <a:pt x="1" y="70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6"/>
            <p:cNvSpPr/>
            <p:nvPr/>
          </p:nvSpPr>
          <p:spPr>
            <a:xfrm>
              <a:off x="5244275" y="1419775"/>
              <a:ext cx="26625" cy="12925"/>
            </a:xfrm>
            <a:custGeom>
              <a:avLst/>
              <a:gdLst/>
              <a:ahLst/>
              <a:cxnLst/>
              <a:rect l="l" t="t" r="r" b="b"/>
              <a:pathLst>
                <a:path w="1065" h="517" extrusionOk="0">
                  <a:moveTo>
                    <a:pt x="92" y="0"/>
                  </a:moveTo>
                  <a:lnTo>
                    <a:pt x="1034" y="0"/>
                  </a:lnTo>
                  <a:cubicBezTo>
                    <a:pt x="1065" y="274"/>
                    <a:pt x="822" y="486"/>
                    <a:pt x="518" y="486"/>
                  </a:cubicBezTo>
                  <a:cubicBezTo>
                    <a:pt x="244" y="517"/>
                    <a:pt x="1" y="274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6"/>
            <p:cNvSpPr/>
            <p:nvPr/>
          </p:nvSpPr>
          <p:spPr>
            <a:xfrm>
              <a:off x="5393225" y="1295900"/>
              <a:ext cx="183925" cy="183925"/>
            </a:xfrm>
            <a:custGeom>
              <a:avLst/>
              <a:gdLst/>
              <a:ahLst/>
              <a:cxnLst/>
              <a:rect l="l" t="t" r="r" b="b"/>
              <a:pathLst>
                <a:path w="7357" h="7357" extrusionOk="0">
                  <a:moveTo>
                    <a:pt x="1703" y="1"/>
                  </a:moveTo>
                  <a:cubicBezTo>
                    <a:pt x="760" y="1"/>
                    <a:pt x="0" y="791"/>
                    <a:pt x="0" y="1733"/>
                  </a:cubicBezTo>
                  <a:lnTo>
                    <a:pt x="0" y="5654"/>
                  </a:lnTo>
                  <a:cubicBezTo>
                    <a:pt x="0" y="6596"/>
                    <a:pt x="760" y="7356"/>
                    <a:pt x="1703" y="7356"/>
                  </a:cubicBezTo>
                  <a:lnTo>
                    <a:pt x="5624" y="7356"/>
                  </a:lnTo>
                  <a:cubicBezTo>
                    <a:pt x="6596" y="7356"/>
                    <a:pt x="7356" y="6596"/>
                    <a:pt x="7356" y="5654"/>
                  </a:cubicBezTo>
                  <a:lnTo>
                    <a:pt x="7356" y="1733"/>
                  </a:lnTo>
                  <a:cubicBezTo>
                    <a:pt x="7356" y="791"/>
                    <a:pt x="6596" y="1"/>
                    <a:pt x="562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6"/>
            <p:cNvSpPr/>
            <p:nvPr/>
          </p:nvSpPr>
          <p:spPr>
            <a:xfrm>
              <a:off x="1474450" y="1723150"/>
              <a:ext cx="129975" cy="62150"/>
            </a:xfrm>
            <a:custGeom>
              <a:avLst/>
              <a:gdLst/>
              <a:ahLst/>
              <a:cxnLst/>
              <a:rect l="l" t="t" r="r" b="b"/>
              <a:pathLst>
                <a:path w="5199" h="2486" extrusionOk="0">
                  <a:moveTo>
                    <a:pt x="2596" y="1"/>
                  </a:moveTo>
                  <a:cubicBezTo>
                    <a:pt x="2562" y="1"/>
                    <a:pt x="2524" y="8"/>
                    <a:pt x="2493" y="23"/>
                  </a:cubicBezTo>
                  <a:lnTo>
                    <a:pt x="62" y="2242"/>
                  </a:lnTo>
                  <a:cubicBezTo>
                    <a:pt x="1" y="2303"/>
                    <a:pt x="1" y="2394"/>
                    <a:pt x="62" y="2455"/>
                  </a:cubicBezTo>
                  <a:cubicBezTo>
                    <a:pt x="77" y="2470"/>
                    <a:pt x="107" y="2478"/>
                    <a:pt x="141" y="2478"/>
                  </a:cubicBezTo>
                  <a:cubicBezTo>
                    <a:pt x="176" y="2478"/>
                    <a:pt x="214" y="2470"/>
                    <a:pt x="244" y="2455"/>
                  </a:cubicBezTo>
                  <a:lnTo>
                    <a:pt x="2615" y="297"/>
                  </a:lnTo>
                  <a:lnTo>
                    <a:pt x="4955" y="2455"/>
                  </a:lnTo>
                  <a:cubicBezTo>
                    <a:pt x="4955" y="2455"/>
                    <a:pt x="5016" y="2485"/>
                    <a:pt x="5046" y="2485"/>
                  </a:cubicBezTo>
                  <a:cubicBezTo>
                    <a:pt x="5077" y="2485"/>
                    <a:pt x="5107" y="2455"/>
                    <a:pt x="5138" y="2455"/>
                  </a:cubicBezTo>
                  <a:cubicBezTo>
                    <a:pt x="5198" y="2394"/>
                    <a:pt x="5198" y="2303"/>
                    <a:pt x="5138" y="2242"/>
                  </a:cubicBezTo>
                  <a:lnTo>
                    <a:pt x="2676" y="23"/>
                  </a:lnTo>
                  <a:cubicBezTo>
                    <a:pt x="2660" y="8"/>
                    <a:pt x="2630" y="1"/>
                    <a:pt x="25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6"/>
            <p:cNvSpPr/>
            <p:nvPr/>
          </p:nvSpPr>
          <p:spPr>
            <a:xfrm>
              <a:off x="1491175" y="1763225"/>
              <a:ext cx="95775" cy="68425"/>
            </a:xfrm>
            <a:custGeom>
              <a:avLst/>
              <a:gdLst/>
              <a:ahLst/>
              <a:cxnLst/>
              <a:rect l="l" t="t" r="r" b="b"/>
              <a:pathLst>
                <a:path w="3831" h="2737" extrusionOk="0">
                  <a:moveTo>
                    <a:pt x="122" y="1"/>
                  </a:moveTo>
                  <a:cubicBezTo>
                    <a:pt x="61" y="1"/>
                    <a:pt x="1" y="62"/>
                    <a:pt x="1" y="153"/>
                  </a:cubicBezTo>
                  <a:lnTo>
                    <a:pt x="1" y="2615"/>
                  </a:lnTo>
                  <a:cubicBezTo>
                    <a:pt x="1" y="2676"/>
                    <a:pt x="61" y="2736"/>
                    <a:pt x="122" y="2736"/>
                  </a:cubicBezTo>
                  <a:lnTo>
                    <a:pt x="3678" y="2736"/>
                  </a:lnTo>
                  <a:cubicBezTo>
                    <a:pt x="3770" y="2736"/>
                    <a:pt x="3800" y="2706"/>
                    <a:pt x="3830" y="2645"/>
                  </a:cubicBezTo>
                  <a:lnTo>
                    <a:pt x="3830" y="153"/>
                  </a:lnTo>
                  <a:cubicBezTo>
                    <a:pt x="3830" y="62"/>
                    <a:pt x="3770" y="1"/>
                    <a:pt x="3678" y="1"/>
                  </a:cubicBezTo>
                  <a:cubicBezTo>
                    <a:pt x="3618" y="1"/>
                    <a:pt x="3557" y="62"/>
                    <a:pt x="3557" y="153"/>
                  </a:cubicBezTo>
                  <a:lnTo>
                    <a:pt x="3557" y="2493"/>
                  </a:lnTo>
                  <a:lnTo>
                    <a:pt x="274" y="2493"/>
                  </a:lnTo>
                  <a:lnTo>
                    <a:pt x="274" y="153"/>
                  </a:lnTo>
                  <a:cubicBezTo>
                    <a:pt x="274" y="62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6"/>
            <p:cNvSpPr/>
            <p:nvPr/>
          </p:nvSpPr>
          <p:spPr>
            <a:xfrm>
              <a:off x="1477500" y="2159900"/>
              <a:ext cx="123125" cy="94250"/>
            </a:xfrm>
            <a:custGeom>
              <a:avLst/>
              <a:gdLst/>
              <a:ahLst/>
              <a:cxnLst/>
              <a:rect l="l" t="t" r="r" b="b"/>
              <a:pathLst>
                <a:path w="4925" h="3770" extrusionOk="0">
                  <a:moveTo>
                    <a:pt x="1885" y="274"/>
                  </a:moveTo>
                  <a:cubicBezTo>
                    <a:pt x="2067" y="274"/>
                    <a:pt x="2250" y="396"/>
                    <a:pt x="2341" y="578"/>
                  </a:cubicBezTo>
                  <a:lnTo>
                    <a:pt x="2584" y="1155"/>
                  </a:lnTo>
                  <a:cubicBezTo>
                    <a:pt x="2584" y="1186"/>
                    <a:pt x="2645" y="1216"/>
                    <a:pt x="2675" y="1216"/>
                  </a:cubicBezTo>
                  <a:lnTo>
                    <a:pt x="4256" y="1216"/>
                  </a:lnTo>
                  <a:cubicBezTo>
                    <a:pt x="4469" y="1216"/>
                    <a:pt x="4651" y="1399"/>
                    <a:pt x="4651" y="1642"/>
                  </a:cubicBezTo>
                  <a:lnTo>
                    <a:pt x="4651" y="3496"/>
                  </a:lnTo>
                  <a:lnTo>
                    <a:pt x="274" y="3496"/>
                  </a:lnTo>
                  <a:lnTo>
                    <a:pt x="274" y="669"/>
                  </a:lnTo>
                  <a:cubicBezTo>
                    <a:pt x="274" y="456"/>
                    <a:pt x="456" y="274"/>
                    <a:pt x="669" y="274"/>
                  </a:cubicBezTo>
                  <a:close/>
                  <a:moveTo>
                    <a:pt x="669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3648"/>
                  </a:lnTo>
                  <a:cubicBezTo>
                    <a:pt x="0" y="3709"/>
                    <a:pt x="61" y="3769"/>
                    <a:pt x="152" y="3769"/>
                  </a:cubicBezTo>
                  <a:lnTo>
                    <a:pt x="4773" y="3769"/>
                  </a:lnTo>
                  <a:cubicBezTo>
                    <a:pt x="4864" y="3769"/>
                    <a:pt x="4924" y="3709"/>
                    <a:pt x="4894" y="3648"/>
                  </a:cubicBezTo>
                  <a:lnTo>
                    <a:pt x="4894" y="1642"/>
                  </a:lnTo>
                  <a:cubicBezTo>
                    <a:pt x="4894" y="1277"/>
                    <a:pt x="4621" y="973"/>
                    <a:pt x="4256" y="973"/>
                  </a:cubicBezTo>
                  <a:lnTo>
                    <a:pt x="2766" y="973"/>
                  </a:lnTo>
                  <a:lnTo>
                    <a:pt x="2584" y="487"/>
                  </a:lnTo>
                  <a:cubicBezTo>
                    <a:pt x="2462" y="183"/>
                    <a:pt x="2189" y="0"/>
                    <a:pt x="18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6"/>
            <p:cNvSpPr/>
            <p:nvPr/>
          </p:nvSpPr>
          <p:spPr>
            <a:xfrm>
              <a:off x="1389350" y="2466125"/>
              <a:ext cx="408850" cy="341975"/>
            </a:xfrm>
            <a:custGeom>
              <a:avLst/>
              <a:gdLst/>
              <a:ahLst/>
              <a:cxnLst/>
              <a:rect l="l" t="t" r="r" b="b"/>
              <a:pathLst>
                <a:path w="16354" h="13679" extrusionOk="0">
                  <a:moveTo>
                    <a:pt x="1216" y="1"/>
                  </a:moveTo>
                  <a:cubicBezTo>
                    <a:pt x="548" y="1"/>
                    <a:pt x="0" y="518"/>
                    <a:pt x="0" y="1186"/>
                  </a:cubicBezTo>
                  <a:lnTo>
                    <a:pt x="0" y="12463"/>
                  </a:lnTo>
                  <a:cubicBezTo>
                    <a:pt x="0" y="13132"/>
                    <a:pt x="548" y="13679"/>
                    <a:pt x="1216" y="13679"/>
                  </a:cubicBezTo>
                  <a:lnTo>
                    <a:pt x="15138" y="13679"/>
                  </a:lnTo>
                  <a:cubicBezTo>
                    <a:pt x="15806" y="13679"/>
                    <a:pt x="16353" y="13132"/>
                    <a:pt x="16353" y="12463"/>
                  </a:cubicBezTo>
                  <a:lnTo>
                    <a:pt x="16353" y="1186"/>
                  </a:lnTo>
                  <a:cubicBezTo>
                    <a:pt x="16353" y="518"/>
                    <a:pt x="15806" y="1"/>
                    <a:pt x="151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6"/>
            <p:cNvSpPr/>
            <p:nvPr/>
          </p:nvSpPr>
          <p:spPr>
            <a:xfrm>
              <a:off x="1476725" y="2577825"/>
              <a:ext cx="124650" cy="118125"/>
            </a:xfrm>
            <a:custGeom>
              <a:avLst/>
              <a:gdLst/>
              <a:ahLst/>
              <a:cxnLst/>
              <a:rect l="l" t="t" r="r" b="b"/>
              <a:pathLst>
                <a:path w="4986" h="4725" extrusionOk="0">
                  <a:moveTo>
                    <a:pt x="2509" y="267"/>
                  </a:moveTo>
                  <a:cubicBezTo>
                    <a:pt x="2539" y="267"/>
                    <a:pt x="2569" y="290"/>
                    <a:pt x="2585" y="335"/>
                  </a:cubicBezTo>
                  <a:lnTo>
                    <a:pt x="3162" y="1430"/>
                  </a:lnTo>
                  <a:cubicBezTo>
                    <a:pt x="3193" y="1521"/>
                    <a:pt x="3314" y="1612"/>
                    <a:pt x="3405" y="1612"/>
                  </a:cubicBezTo>
                  <a:lnTo>
                    <a:pt x="4652" y="1825"/>
                  </a:lnTo>
                  <a:cubicBezTo>
                    <a:pt x="4682" y="1825"/>
                    <a:pt x="4712" y="1855"/>
                    <a:pt x="4712" y="1885"/>
                  </a:cubicBezTo>
                  <a:cubicBezTo>
                    <a:pt x="4712" y="1916"/>
                    <a:pt x="4712" y="1946"/>
                    <a:pt x="4682" y="1946"/>
                  </a:cubicBezTo>
                  <a:lnTo>
                    <a:pt x="3800" y="2858"/>
                  </a:lnTo>
                  <a:cubicBezTo>
                    <a:pt x="3740" y="2919"/>
                    <a:pt x="3709" y="3040"/>
                    <a:pt x="3709" y="3162"/>
                  </a:cubicBezTo>
                  <a:lnTo>
                    <a:pt x="3922" y="4378"/>
                  </a:lnTo>
                  <a:cubicBezTo>
                    <a:pt x="3922" y="4408"/>
                    <a:pt x="3892" y="4439"/>
                    <a:pt x="3861" y="4469"/>
                  </a:cubicBezTo>
                  <a:cubicBezTo>
                    <a:pt x="3846" y="4484"/>
                    <a:pt x="3831" y="4492"/>
                    <a:pt x="3816" y="4492"/>
                  </a:cubicBezTo>
                  <a:cubicBezTo>
                    <a:pt x="3800" y="4492"/>
                    <a:pt x="3785" y="4484"/>
                    <a:pt x="3770" y="4469"/>
                  </a:cubicBezTo>
                  <a:lnTo>
                    <a:pt x="2676" y="3892"/>
                  </a:lnTo>
                  <a:cubicBezTo>
                    <a:pt x="2615" y="3861"/>
                    <a:pt x="2554" y="3861"/>
                    <a:pt x="2524" y="3861"/>
                  </a:cubicBezTo>
                  <a:cubicBezTo>
                    <a:pt x="2463" y="3861"/>
                    <a:pt x="2402" y="3861"/>
                    <a:pt x="2341" y="3892"/>
                  </a:cubicBezTo>
                  <a:lnTo>
                    <a:pt x="1247" y="4469"/>
                  </a:lnTo>
                  <a:cubicBezTo>
                    <a:pt x="1232" y="4484"/>
                    <a:pt x="1217" y="4492"/>
                    <a:pt x="1202" y="4492"/>
                  </a:cubicBezTo>
                  <a:cubicBezTo>
                    <a:pt x="1186" y="4492"/>
                    <a:pt x="1171" y="4484"/>
                    <a:pt x="1156" y="4469"/>
                  </a:cubicBezTo>
                  <a:cubicBezTo>
                    <a:pt x="1126" y="4439"/>
                    <a:pt x="1095" y="4408"/>
                    <a:pt x="1126" y="4378"/>
                  </a:cubicBezTo>
                  <a:lnTo>
                    <a:pt x="1308" y="3132"/>
                  </a:lnTo>
                  <a:cubicBezTo>
                    <a:pt x="1338" y="3040"/>
                    <a:pt x="1278" y="2919"/>
                    <a:pt x="1217" y="2858"/>
                  </a:cubicBezTo>
                  <a:lnTo>
                    <a:pt x="335" y="1946"/>
                  </a:lnTo>
                  <a:cubicBezTo>
                    <a:pt x="275" y="1916"/>
                    <a:pt x="305" y="1825"/>
                    <a:pt x="366" y="1825"/>
                  </a:cubicBezTo>
                  <a:lnTo>
                    <a:pt x="1612" y="1612"/>
                  </a:lnTo>
                  <a:cubicBezTo>
                    <a:pt x="1734" y="1612"/>
                    <a:pt x="1825" y="1521"/>
                    <a:pt x="1855" y="1430"/>
                  </a:cubicBezTo>
                  <a:lnTo>
                    <a:pt x="2433" y="335"/>
                  </a:lnTo>
                  <a:cubicBezTo>
                    <a:pt x="2448" y="290"/>
                    <a:pt x="2478" y="267"/>
                    <a:pt x="2509" y="267"/>
                  </a:cubicBezTo>
                  <a:close/>
                  <a:moveTo>
                    <a:pt x="2493" y="1"/>
                  </a:moveTo>
                  <a:cubicBezTo>
                    <a:pt x="2379" y="1"/>
                    <a:pt x="2265" y="62"/>
                    <a:pt x="2189" y="183"/>
                  </a:cubicBezTo>
                  <a:lnTo>
                    <a:pt x="1612" y="1278"/>
                  </a:lnTo>
                  <a:cubicBezTo>
                    <a:pt x="1612" y="1308"/>
                    <a:pt x="1582" y="1338"/>
                    <a:pt x="1551" y="1338"/>
                  </a:cubicBezTo>
                  <a:lnTo>
                    <a:pt x="305" y="1521"/>
                  </a:lnTo>
                  <a:cubicBezTo>
                    <a:pt x="183" y="1551"/>
                    <a:pt x="62" y="1642"/>
                    <a:pt x="31" y="1764"/>
                  </a:cubicBezTo>
                  <a:cubicBezTo>
                    <a:pt x="1" y="1885"/>
                    <a:pt x="31" y="2037"/>
                    <a:pt x="123" y="2129"/>
                  </a:cubicBezTo>
                  <a:lnTo>
                    <a:pt x="1004" y="3010"/>
                  </a:lnTo>
                  <a:cubicBezTo>
                    <a:pt x="1034" y="3040"/>
                    <a:pt x="1034" y="3040"/>
                    <a:pt x="1034" y="3071"/>
                  </a:cubicBezTo>
                  <a:lnTo>
                    <a:pt x="822" y="4317"/>
                  </a:lnTo>
                  <a:cubicBezTo>
                    <a:pt x="822" y="4439"/>
                    <a:pt x="852" y="4560"/>
                    <a:pt x="974" y="4651"/>
                  </a:cubicBezTo>
                  <a:cubicBezTo>
                    <a:pt x="1034" y="4682"/>
                    <a:pt x="1095" y="4712"/>
                    <a:pt x="1186" y="4712"/>
                  </a:cubicBezTo>
                  <a:cubicBezTo>
                    <a:pt x="1217" y="4712"/>
                    <a:pt x="1278" y="4712"/>
                    <a:pt x="1338" y="4682"/>
                  </a:cubicBezTo>
                  <a:lnTo>
                    <a:pt x="2433" y="4104"/>
                  </a:lnTo>
                  <a:lnTo>
                    <a:pt x="2524" y="4104"/>
                  </a:lnTo>
                  <a:lnTo>
                    <a:pt x="3618" y="4682"/>
                  </a:lnTo>
                  <a:cubicBezTo>
                    <a:pt x="3673" y="4709"/>
                    <a:pt x="3734" y="4724"/>
                    <a:pt x="3795" y="4724"/>
                  </a:cubicBezTo>
                  <a:cubicBezTo>
                    <a:pt x="3870" y="4724"/>
                    <a:pt x="3946" y="4702"/>
                    <a:pt x="4013" y="4651"/>
                  </a:cubicBezTo>
                  <a:cubicBezTo>
                    <a:pt x="4104" y="4560"/>
                    <a:pt x="4165" y="4439"/>
                    <a:pt x="4165" y="4317"/>
                  </a:cubicBezTo>
                  <a:lnTo>
                    <a:pt x="3952" y="3071"/>
                  </a:lnTo>
                  <a:cubicBezTo>
                    <a:pt x="3952" y="3040"/>
                    <a:pt x="3952" y="3040"/>
                    <a:pt x="3983" y="3010"/>
                  </a:cubicBezTo>
                  <a:lnTo>
                    <a:pt x="4864" y="2129"/>
                  </a:lnTo>
                  <a:cubicBezTo>
                    <a:pt x="4955" y="2037"/>
                    <a:pt x="4986" y="1885"/>
                    <a:pt x="4955" y="1764"/>
                  </a:cubicBezTo>
                  <a:cubicBezTo>
                    <a:pt x="4895" y="1642"/>
                    <a:pt x="4804" y="1551"/>
                    <a:pt x="4682" y="1521"/>
                  </a:cubicBezTo>
                  <a:lnTo>
                    <a:pt x="3436" y="1338"/>
                  </a:lnTo>
                  <a:cubicBezTo>
                    <a:pt x="3405" y="1338"/>
                    <a:pt x="3375" y="1308"/>
                    <a:pt x="3375" y="1278"/>
                  </a:cubicBezTo>
                  <a:lnTo>
                    <a:pt x="2797" y="183"/>
                  </a:lnTo>
                  <a:cubicBezTo>
                    <a:pt x="2721" y="62"/>
                    <a:pt x="2607" y="1"/>
                    <a:pt x="249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6"/>
            <p:cNvSpPr/>
            <p:nvPr/>
          </p:nvSpPr>
          <p:spPr>
            <a:xfrm>
              <a:off x="1469900" y="3022375"/>
              <a:ext cx="136800" cy="88925"/>
            </a:xfrm>
            <a:custGeom>
              <a:avLst/>
              <a:gdLst/>
              <a:ahLst/>
              <a:cxnLst/>
              <a:rect l="l" t="t" r="r" b="b"/>
              <a:pathLst>
                <a:path w="5472" h="3557" extrusionOk="0">
                  <a:moveTo>
                    <a:pt x="5198" y="274"/>
                  </a:moveTo>
                  <a:lnTo>
                    <a:pt x="5198" y="3283"/>
                  </a:lnTo>
                  <a:lnTo>
                    <a:pt x="274" y="3283"/>
                  </a:lnTo>
                  <a:lnTo>
                    <a:pt x="274" y="274"/>
                  </a:lnTo>
                  <a:close/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lnTo>
                    <a:pt x="0" y="3435"/>
                  </a:lnTo>
                  <a:cubicBezTo>
                    <a:pt x="0" y="3496"/>
                    <a:pt x="61" y="3557"/>
                    <a:pt x="152" y="3557"/>
                  </a:cubicBezTo>
                  <a:lnTo>
                    <a:pt x="5350" y="3557"/>
                  </a:lnTo>
                  <a:cubicBezTo>
                    <a:pt x="5411" y="3557"/>
                    <a:pt x="5472" y="3496"/>
                    <a:pt x="5472" y="3435"/>
                  </a:cubicBezTo>
                  <a:lnTo>
                    <a:pt x="5472" y="152"/>
                  </a:lnTo>
                  <a:cubicBezTo>
                    <a:pt x="5472" y="61"/>
                    <a:pt x="5411" y="0"/>
                    <a:pt x="53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6"/>
            <p:cNvSpPr/>
            <p:nvPr/>
          </p:nvSpPr>
          <p:spPr>
            <a:xfrm>
              <a:off x="1470650" y="3022000"/>
              <a:ext cx="137900" cy="65750"/>
            </a:xfrm>
            <a:custGeom>
              <a:avLst/>
              <a:gdLst/>
              <a:ahLst/>
              <a:cxnLst/>
              <a:rect l="l" t="t" r="r" b="b"/>
              <a:pathLst>
                <a:path w="5516" h="2630" extrusionOk="0">
                  <a:moveTo>
                    <a:pt x="134" y="0"/>
                  </a:moveTo>
                  <a:cubicBezTo>
                    <a:pt x="100" y="0"/>
                    <a:pt x="62" y="15"/>
                    <a:pt x="31" y="46"/>
                  </a:cubicBezTo>
                  <a:cubicBezTo>
                    <a:pt x="1" y="107"/>
                    <a:pt x="1" y="198"/>
                    <a:pt x="31" y="228"/>
                  </a:cubicBezTo>
                  <a:lnTo>
                    <a:pt x="2706" y="2599"/>
                  </a:lnTo>
                  <a:cubicBezTo>
                    <a:pt x="2706" y="2629"/>
                    <a:pt x="2736" y="2629"/>
                    <a:pt x="2797" y="2629"/>
                  </a:cubicBezTo>
                  <a:cubicBezTo>
                    <a:pt x="2828" y="2629"/>
                    <a:pt x="2858" y="2629"/>
                    <a:pt x="2888" y="2599"/>
                  </a:cubicBezTo>
                  <a:lnTo>
                    <a:pt x="5442" y="259"/>
                  </a:lnTo>
                  <a:cubicBezTo>
                    <a:pt x="5516" y="160"/>
                    <a:pt x="5429" y="21"/>
                    <a:pt x="5329" y="21"/>
                  </a:cubicBezTo>
                  <a:cubicBezTo>
                    <a:pt x="5306" y="21"/>
                    <a:pt x="5282" y="29"/>
                    <a:pt x="5259" y="46"/>
                  </a:cubicBezTo>
                  <a:lnTo>
                    <a:pt x="2797" y="2325"/>
                  </a:lnTo>
                  <a:lnTo>
                    <a:pt x="214" y="46"/>
                  </a:lnTo>
                  <a:cubicBezTo>
                    <a:pt x="198" y="15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6"/>
            <p:cNvSpPr/>
            <p:nvPr/>
          </p:nvSpPr>
          <p:spPr>
            <a:xfrm>
              <a:off x="1471425" y="3060750"/>
              <a:ext cx="47125" cy="46750"/>
            </a:xfrm>
            <a:custGeom>
              <a:avLst/>
              <a:gdLst/>
              <a:ahLst/>
              <a:cxnLst/>
              <a:rect l="l" t="t" r="r" b="b"/>
              <a:pathLst>
                <a:path w="1885" h="1870" extrusionOk="0">
                  <a:moveTo>
                    <a:pt x="1744" y="0"/>
                  </a:moveTo>
                  <a:cubicBezTo>
                    <a:pt x="1710" y="0"/>
                    <a:pt x="1672" y="16"/>
                    <a:pt x="1642" y="46"/>
                  </a:cubicBezTo>
                  <a:lnTo>
                    <a:pt x="61" y="1626"/>
                  </a:lnTo>
                  <a:cubicBezTo>
                    <a:pt x="0" y="1687"/>
                    <a:pt x="0" y="1778"/>
                    <a:pt x="61" y="1809"/>
                  </a:cubicBezTo>
                  <a:cubicBezTo>
                    <a:pt x="91" y="1839"/>
                    <a:pt x="122" y="1870"/>
                    <a:pt x="152" y="1870"/>
                  </a:cubicBezTo>
                  <a:cubicBezTo>
                    <a:pt x="183" y="1870"/>
                    <a:pt x="213" y="1839"/>
                    <a:pt x="243" y="1809"/>
                  </a:cubicBezTo>
                  <a:lnTo>
                    <a:pt x="1824" y="228"/>
                  </a:lnTo>
                  <a:cubicBezTo>
                    <a:pt x="1885" y="198"/>
                    <a:pt x="1885" y="107"/>
                    <a:pt x="1824" y="46"/>
                  </a:cubicBezTo>
                  <a:cubicBezTo>
                    <a:pt x="1809" y="16"/>
                    <a:pt x="1778" y="0"/>
                    <a:pt x="174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6"/>
            <p:cNvSpPr/>
            <p:nvPr/>
          </p:nvSpPr>
          <p:spPr>
            <a:xfrm>
              <a:off x="1558800" y="3060750"/>
              <a:ext cx="49425" cy="49025"/>
            </a:xfrm>
            <a:custGeom>
              <a:avLst/>
              <a:gdLst/>
              <a:ahLst/>
              <a:cxnLst/>
              <a:rect l="l" t="t" r="r" b="b"/>
              <a:pathLst>
                <a:path w="1977" h="1961" extrusionOk="0">
                  <a:moveTo>
                    <a:pt x="134" y="0"/>
                  </a:moveTo>
                  <a:cubicBezTo>
                    <a:pt x="100" y="0"/>
                    <a:pt x="62" y="16"/>
                    <a:pt x="31" y="46"/>
                  </a:cubicBezTo>
                  <a:cubicBezTo>
                    <a:pt x="1" y="107"/>
                    <a:pt x="1" y="198"/>
                    <a:pt x="31" y="228"/>
                  </a:cubicBezTo>
                  <a:lnTo>
                    <a:pt x="1733" y="1930"/>
                  </a:lnTo>
                  <a:cubicBezTo>
                    <a:pt x="1764" y="1961"/>
                    <a:pt x="1794" y="1961"/>
                    <a:pt x="1824" y="1961"/>
                  </a:cubicBezTo>
                  <a:cubicBezTo>
                    <a:pt x="1855" y="1961"/>
                    <a:pt x="1885" y="1961"/>
                    <a:pt x="1916" y="1930"/>
                  </a:cubicBezTo>
                  <a:cubicBezTo>
                    <a:pt x="1976" y="1870"/>
                    <a:pt x="1976" y="1809"/>
                    <a:pt x="1916" y="1748"/>
                  </a:cubicBezTo>
                  <a:lnTo>
                    <a:pt x="214" y="46"/>
                  </a:lnTo>
                  <a:cubicBezTo>
                    <a:pt x="198" y="16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6"/>
            <p:cNvSpPr/>
            <p:nvPr/>
          </p:nvSpPr>
          <p:spPr>
            <a:xfrm>
              <a:off x="1833875" y="1113525"/>
              <a:ext cx="2445375" cy="550400"/>
            </a:xfrm>
            <a:custGeom>
              <a:avLst/>
              <a:gdLst/>
              <a:ahLst/>
              <a:cxnLst/>
              <a:rect l="l" t="t" r="r" b="b"/>
              <a:pathLst>
                <a:path w="97815" h="22016" extrusionOk="0">
                  <a:moveTo>
                    <a:pt x="1" y="1"/>
                  </a:moveTo>
                  <a:cubicBezTo>
                    <a:pt x="1308" y="10791"/>
                    <a:pt x="9454" y="19727"/>
                    <a:pt x="20275" y="21582"/>
                  </a:cubicBezTo>
                  <a:lnTo>
                    <a:pt x="20974" y="21703"/>
                  </a:lnTo>
                  <a:cubicBezTo>
                    <a:pt x="22433" y="21912"/>
                    <a:pt x="23896" y="22015"/>
                    <a:pt x="25352" y="22015"/>
                  </a:cubicBezTo>
                  <a:cubicBezTo>
                    <a:pt x="32147" y="22015"/>
                    <a:pt x="38795" y="19769"/>
                    <a:pt x="44227" y="15563"/>
                  </a:cubicBezTo>
                  <a:cubicBezTo>
                    <a:pt x="46932" y="13436"/>
                    <a:pt x="49333" y="10821"/>
                    <a:pt x="52434" y="9362"/>
                  </a:cubicBezTo>
                  <a:cubicBezTo>
                    <a:pt x="54621" y="8313"/>
                    <a:pt x="56977" y="7910"/>
                    <a:pt x="59389" y="7910"/>
                  </a:cubicBezTo>
                  <a:cubicBezTo>
                    <a:pt x="62844" y="7910"/>
                    <a:pt x="66412" y="8736"/>
                    <a:pt x="69759" y="9666"/>
                  </a:cubicBezTo>
                  <a:cubicBezTo>
                    <a:pt x="73883" y="10807"/>
                    <a:pt x="78166" y="12075"/>
                    <a:pt x="82367" y="12075"/>
                  </a:cubicBezTo>
                  <a:cubicBezTo>
                    <a:pt x="83986" y="12075"/>
                    <a:pt x="85594" y="11886"/>
                    <a:pt x="87176" y="11429"/>
                  </a:cubicBezTo>
                  <a:cubicBezTo>
                    <a:pt x="92434" y="9940"/>
                    <a:pt x="96629" y="5320"/>
                    <a:pt x="9781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6"/>
            <p:cNvSpPr/>
            <p:nvPr/>
          </p:nvSpPr>
          <p:spPr>
            <a:xfrm>
              <a:off x="4505675" y="1113525"/>
              <a:ext cx="597300" cy="322175"/>
            </a:xfrm>
            <a:custGeom>
              <a:avLst/>
              <a:gdLst/>
              <a:ahLst/>
              <a:cxnLst/>
              <a:rect l="l" t="t" r="r" b="b"/>
              <a:pathLst>
                <a:path w="23892" h="12887" extrusionOk="0">
                  <a:moveTo>
                    <a:pt x="2250" y="1"/>
                  </a:moveTo>
                  <a:cubicBezTo>
                    <a:pt x="0" y="2949"/>
                    <a:pt x="973" y="7539"/>
                    <a:pt x="3709" y="10031"/>
                  </a:cubicBezTo>
                  <a:cubicBezTo>
                    <a:pt x="5968" y="12067"/>
                    <a:pt x="9058" y="12886"/>
                    <a:pt x="12135" y="12886"/>
                  </a:cubicBezTo>
                  <a:cubicBezTo>
                    <a:pt x="12826" y="12886"/>
                    <a:pt x="13516" y="12845"/>
                    <a:pt x="14195" y="12767"/>
                  </a:cubicBezTo>
                  <a:cubicBezTo>
                    <a:pt x="16657" y="12493"/>
                    <a:pt x="19180" y="11703"/>
                    <a:pt x="21004" y="9940"/>
                  </a:cubicBezTo>
                  <a:cubicBezTo>
                    <a:pt x="23010" y="7873"/>
                    <a:pt x="23891" y="4955"/>
                    <a:pt x="23314" y="2128"/>
                  </a:cubicBezTo>
                  <a:cubicBezTo>
                    <a:pt x="23162" y="1399"/>
                    <a:pt x="22919" y="669"/>
                    <a:pt x="226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6"/>
            <p:cNvSpPr/>
            <p:nvPr/>
          </p:nvSpPr>
          <p:spPr>
            <a:xfrm>
              <a:off x="1833875" y="1113525"/>
              <a:ext cx="2445375" cy="550400"/>
            </a:xfrm>
            <a:custGeom>
              <a:avLst/>
              <a:gdLst/>
              <a:ahLst/>
              <a:cxnLst/>
              <a:rect l="l" t="t" r="r" b="b"/>
              <a:pathLst>
                <a:path w="97815" h="22016" extrusionOk="0">
                  <a:moveTo>
                    <a:pt x="1" y="1"/>
                  </a:moveTo>
                  <a:cubicBezTo>
                    <a:pt x="1308" y="10791"/>
                    <a:pt x="9454" y="19727"/>
                    <a:pt x="20275" y="21582"/>
                  </a:cubicBezTo>
                  <a:lnTo>
                    <a:pt x="20974" y="21703"/>
                  </a:lnTo>
                  <a:cubicBezTo>
                    <a:pt x="22433" y="21912"/>
                    <a:pt x="23896" y="22015"/>
                    <a:pt x="25352" y="22015"/>
                  </a:cubicBezTo>
                  <a:cubicBezTo>
                    <a:pt x="32147" y="22015"/>
                    <a:pt x="38795" y="19769"/>
                    <a:pt x="44227" y="15563"/>
                  </a:cubicBezTo>
                  <a:cubicBezTo>
                    <a:pt x="46932" y="13436"/>
                    <a:pt x="49333" y="10821"/>
                    <a:pt x="52434" y="9362"/>
                  </a:cubicBezTo>
                  <a:cubicBezTo>
                    <a:pt x="54621" y="8313"/>
                    <a:pt x="56977" y="7910"/>
                    <a:pt x="59389" y="7910"/>
                  </a:cubicBezTo>
                  <a:cubicBezTo>
                    <a:pt x="62844" y="7910"/>
                    <a:pt x="66412" y="8736"/>
                    <a:pt x="69759" y="9666"/>
                  </a:cubicBezTo>
                  <a:cubicBezTo>
                    <a:pt x="73883" y="10807"/>
                    <a:pt x="78166" y="12075"/>
                    <a:pt x="82367" y="12075"/>
                  </a:cubicBezTo>
                  <a:cubicBezTo>
                    <a:pt x="83986" y="12075"/>
                    <a:pt x="85594" y="11886"/>
                    <a:pt x="87176" y="11429"/>
                  </a:cubicBezTo>
                  <a:cubicBezTo>
                    <a:pt x="92434" y="9940"/>
                    <a:pt x="96629" y="5320"/>
                    <a:pt x="97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6"/>
            <p:cNvSpPr/>
            <p:nvPr/>
          </p:nvSpPr>
          <p:spPr>
            <a:xfrm>
              <a:off x="4505675" y="1113525"/>
              <a:ext cx="597300" cy="322175"/>
            </a:xfrm>
            <a:custGeom>
              <a:avLst/>
              <a:gdLst/>
              <a:ahLst/>
              <a:cxnLst/>
              <a:rect l="l" t="t" r="r" b="b"/>
              <a:pathLst>
                <a:path w="23892" h="12887" extrusionOk="0">
                  <a:moveTo>
                    <a:pt x="2250" y="1"/>
                  </a:moveTo>
                  <a:cubicBezTo>
                    <a:pt x="0" y="2949"/>
                    <a:pt x="973" y="7539"/>
                    <a:pt x="3709" y="10031"/>
                  </a:cubicBezTo>
                  <a:cubicBezTo>
                    <a:pt x="5968" y="12067"/>
                    <a:pt x="9058" y="12886"/>
                    <a:pt x="12135" y="12886"/>
                  </a:cubicBezTo>
                  <a:cubicBezTo>
                    <a:pt x="12826" y="12886"/>
                    <a:pt x="13516" y="12845"/>
                    <a:pt x="14195" y="12767"/>
                  </a:cubicBezTo>
                  <a:cubicBezTo>
                    <a:pt x="16657" y="12493"/>
                    <a:pt x="19180" y="11703"/>
                    <a:pt x="21004" y="9940"/>
                  </a:cubicBezTo>
                  <a:cubicBezTo>
                    <a:pt x="23010" y="7873"/>
                    <a:pt x="23891" y="4955"/>
                    <a:pt x="23314" y="2128"/>
                  </a:cubicBezTo>
                  <a:cubicBezTo>
                    <a:pt x="23162" y="1399"/>
                    <a:pt x="22919" y="669"/>
                    <a:pt x="22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6"/>
            <p:cNvSpPr/>
            <p:nvPr/>
          </p:nvSpPr>
          <p:spPr>
            <a:xfrm>
              <a:off x="5083950" y="1373075"/>
              <a:ext cx="37250" cy="33425"/>
            </a:xfrm>
            <a:custGeom>
              <a:avLst/>
              <a:gdLst/>
              <a:ahLst/>
              <a:cxnLst/>
              <a:rect l="l" t="t" r="r" b="b"/>
              <a:pathLst>
                <a:path w="1490" h="1337" extrusionOk="0">
                  <a:moveTo>
                    <a:pt x="658" y="0"/>
                  </a:moveTo>
                  <a:cubicBezTo>
                    <a:pt x="635" y="0"/>
                    <a:pt x="608" y="4"/>
                    <a:pt x="578" y="14"/>
                  </a:cubicBezTo>
                  <a:cubicBezTo>
                    <a:pt x="426" y="44"/>
                    <a:pt x="274" y="105"/>
                    <a:pt x="183" y="257"/>
                  </a:cubicBezTo>
                  <a:cubicBezTo>
                    <a:pt x="31" y="439"/>
                    <a:pt x="0" y="683"/>
                    <a:pt x="92" y="895"/>
                  </a:cubicBezTo>
                  <a:cubicBezTo>
                    <a:pt x="210" y="1192"/>
                    <a:pt x="480" y="1336"/>
                    <a:pt x="747" y="1336"/>
                  </a:cubicBezTo>
                  <a:cubicBezTo>
                    <a:pt x="1028" y="1336"/>
                    <a:pt x="1305" y="1177"/>
                    <a:pt x="1399" y="865"/>
                  </a:cubicBezTo>
                  <a:cubicBezTo>
                    <a:pt x="1490" y="622"/>
                    <a:pt x="1429" y="379"/>
                    <a:pt x="1277" y="196"/>
                  </a:cubicBezTo>
                  <a:cubicBezTo>
                    <a:pt x="1186" y="105"/>
                    <a:pt x="1034" y="14"/>
                    <a:pt x="882" y="14"/>
                  </a:cubicBezTo>
                  <a:cubicBezTo>
                    <a:pt x="851" y="4"/>
                    <a:pt x="824" y="0"/>
                    <a:pt x="802" y="0"/>
                  </a:cubicBezTo>
                  <a:cubicBezTo>
                    <a:pt x="757" y="0"/>
                    <a:pt x="730" y="14"/>
                    <a:pt x="730" y="14"/>
                  </a:cubicBezTo>
                  <a:cubicBezTo>
                    <a:pt x="912" y="44"/>
                    <a:pt x="1064" y="136"/>
                    <a:pt x="1186" y="288"/>
                  </a:cubicBezTo>
                  <a:cubicBezTo>
                    <a:pt x="1277" y="439"/>
                    <a:pt x="1307" y="622"/>
                    <a:pt x="1247" y="804"/>
                  </a:cubicBezTo>
                  <a:cubicBezTo>
                    <a:pt x="1168" y="1040"/>
                    <a:pt x="952" y="1162"/>
                    <a:pt x="736" y="1162"/>
                  </a:cubicBezTo>
                  <a:cubicBezTo>
                    <a:pt x="533" y="1162"/>
                    <a:pt x="332" y="1055"/>
                    <a:pt x="244" y="835"/>
                  </a:cubicBezTo>
                  <a:cubicBezTo>
                    <a:pt x="183" y="652"/>
                    <a:pt x="183" y="470"/>
                    <a:pt x="304" y="318"/>
                  </a:cubicBezTo>
                  <a:cubicBezTo>
                    <a:pt x="487" y="44"/>
                    <a:pt x="730" y="14"/>
                    <a:pt x="730" y="14"/>
                  </a:cubicBezTo>
                  <a:cubicBezTo>
                    <a:pt x="730" y="14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6"/>
            <p:cNvSpPr/>
            <p:nvPr/>
          </p:nvSpPr>
          <p:spPr>
            <a:xfrm>
              <a:off x="5058100" y="1344525"/>
              <a:ext cx="89700" cy="88175"/>
            </a:xfrm>
            <a:custGeom>
              <a:avLst/>
              <a:gdLst/>
              <a:ahLst/>
              <a:cxnLst/>
              <a:rect l="l" t="t" r="r" b="b"/>
              <a:pathLst>
                <a:path w="3588" h="3527" extrusionOk="0">
                  <a:moveTo>
                    <a:pt x="1004" y="3405"/>
                  </a:moveTo>
                  <a:lnTo>
                    <a:pt x="1004" y="3405"/>
                  </a:lnTo>
                  <a:lnTo>
                    <a:pt x="1004" y="3405"/>
                  </a:lnTo>
                  <a:close/>
                  <a:moveTo>
                    <a:pt x="1855" y="1"/>
                  </a:moveTo>
                  <a:lnTo>
                    <a:pt x="1278" y="31"/>
                  </a:lnTo>
                  <a:lnTo>
                    <a:pt x="1247" y="31"/>
                  </a:lnTo>
                  <a:lnTo>
                    <a:pt x="1247" y="92"/>
                  </a:lnTo>
                  <a:cubicBezTo>
                    <a:pt x="1219" y="178"/>
                    <a:pt x="1217" y="290"/>
                    <a:pt x="1217" y="404"/>
                  </a:cubicBezTo>
                  <a:lnTo>
                    <a:pt x="1217" y="404"/>
                  </a:lnTo>
                  <a:cubicBezTo>
                    <a:pt x="1117" y="433"/>
                    <a:pt x="1017" y="483"/>
                    <a:pt x="918" y="553"/>
                  </a:cubicBezTo>
                  <a:lnTo>
                    <a:pt x="918" y="553"/>
                  </a:lnTo>
                  <a:lnTo>
                    <a:pt x="639" y="426"/>
                  </a:lnTo>
                  <a:lnTo>
                    <a:pt x="609" y="396"/>
                  </a:lnTo>
                  <a:lnTo>
                    <a:pt x="578" y="457"/>
                  </a:lnTo>
                  <a:lnTo>
                    <a:pt x="214" y="913"/>
                  </a:lnTo>
                  <a:lnTo>
                    <a:pt x="183" y="943"/>
                  </a:lnTo>
                  <a:lnTo>
                    <a:pt x="214" y="1004"/>
                  </a:lnTo>
                  <a:lnTo>
                    <a:pt x="414" y="1232"/>
                  </a:lnTo>
                  <a:lnTo>
                    <a:pt x="414" y="1232"/>
                  </a:lnTo>
                  <a:cubicBezTo>
                    <a:pt x="387" y="1322"/>
                    <a:pt x="349" y="1412"/>
                    <a:pt x="338" y="1501"/>
                  </a:cubicBezTo>
                  <a:lnTo>
                    <a:pt x="338" y="1501"/>
                  </a:lnTo>
                  <a:lnTo>
                    <a:pt x="62" y="1612"/>
                  </a:lnTo>
                  <a:lnTo>
                    <a:pt x="1" y="1642"/>
                  </a:lnTo>
                  <a:lnTo>
                    <a:pt x="1" y="1703"/>
                  </a:lnTo>
                  <a:cubicBezTo>
                    <a:pt x="1" y="1885"/>
                    <a:pt x="31" y="2068"/>
                    <a:pt x="62" y="2281"/>
                  </a:cubicBezTo>
                  <a:lnTo>
                    <a:pt x="62" y="2341"/>
                  </a:lnTo>
                  <a:lnTo>
                    <a:pt x="123" y="2341"/>
                  </a:lnTo>
                  <a:lnTo>
                    <a:pt x="419" y="2366"/>
                  </a:lnTo>
                  <a:lnTo>
                    <a:pt x="419" y="2366"/>
                  </a:lnTo>
                  <a:cubicBezTo>
                    <a:pt x="466" y="2472"/>
                    <a:pt x="516" y="2549"/>
                    <a:pt x="582" y="2639"/>
                  </a:cubicBezTo>
                  <a:lnTo>
                    <a:pt x="582" y="2639"/>
                  </a:lnTo>
                  <a:lnTo>
                    <a:pt x="457" y="2888"/>
                  </a:lnTo>
                  <a:lnTo>
                    <a:pt x="426" y="2949"/>
                  </a:lnTo>
                  <a:lnTo>
                    <a:pt x="487" y="3010"/>
                  </a:lnTo>
                  <a:lnTo>
                    <a:pt x="943" y="3344"/>
                  </a:lnTo>
                  <a:lnTo>
                    <a:pt x="1004" y="3405"/>
                  </a:lnTo>
                  <a:lnTo>
                    <a:pt x="1065" y="3344"/>
                  </a:lnTo>
                  <a:lnTo>
                    <a:pt x="1304" y="3158"/>
                  </a:lnTo>
                  <a:lnTo>
                    <a:pt x="1304" y="3158"/>
                  </a:lnTo>
                  <a:cubicBezTo>
                    <a:pt x="1387" y="3193"/>
                    <a:pt x="1469" y="3213"/>
                    <a:pt x="1551" y="3220"/>
                  </a:cubicBezTo>
                  <a:lnTo>
                    <a:pt x="1551" y="3220"/>
                  </a:lnTo>
                  <a:lnTo>
                    <a:pt x="1551" y="3223"/>
                  </a:lnTo>
                  <a:lnTo>
                    <a:pt x="1582" y="3284"/>
                  </a:lnTo>
                  <a:lnTo>
                    <a:pt x="1642" y="3466"/>
                  </a:lnTo>
                  <a:lnTo>
                    <a:pt x="1673" y="3527"/>
                  </a:lnTo>
                  <a:lnTo>
                    <a:pt x="1734" y="3527"/>
                  </a:lnTo>
                  <a:lnTo>
                    <a:pt x="2311" y="3436"/>
                  </a:lnTo>
                  <a:lnTo>
                    <a:pt x="2372" y="3436"/>
                  </a:lnTo>
                  <a:lnTo>
                    <a:pt x="2372" y="3375"/>
                  </a:lnTo>
                  <a:cubicBezTo>
                    <a:pt x="2397" y="3273"/>
                    <a:pt x="2401" y="3172"/>
                    <a:pt x="2402" y="3071"/>
                  </a:cubicBezTo>
                  <a:lnTo>
                    <a:pt x="2402" y="3071"/>
                  </a:lnTo>
                  <a:cubicBezTo>
                    <a:pt x="2491" y="3026"/>
                    <a:pt x="2580" y="2978"/>
                    <a:pt x="2669" y="2915"/>
                  </a:cubicBezTo>
                  <a:lnTo>
                    <a:pt x="2669" y="2915"/>
                  </a:lnTo>
                  <a:lnTo>
                    <a:pt x="2919" y="3040"/>
                  </a:lnTo>
                  <a:lnTo>
                    <a:pt x="2980" y="3071"/>
                  </a:lnTo>
                  <a:lnTo>
                    <a:pt x="3041" y="3010"/>
                  </a:lnTo>
                  <a:lnTo>
                    <a:pt x="3375" y="2554"/>
                  </a:lnTo>
                  <a:lnTo>
                    <a:pt x="3405" y="2493"/>
                  </a:lnTo>
                  <a:lnTo>
                    <a:pt x="3375" y="2433"/>
                  </a:lnTo>
                  <a:lnTo>
                    <a:pt x="3157" y="2215"/>
                  </a:lnTo>
                  <a:lnTo>
                    <a:pt x="3157" y="2215"/>
                  </a:lnTo>
                  <a:cubicBezTo>
                    <a:pt x="3195" y="2109"/>
                    <a:pt x="3220" y="2018"/>
                    <a:pt x="3243" y="1928"/>
                  </a:cubicBezTo>
                  <a:lnTo>
                    <a:pt x="3243" y="1928"/>
                  </a:lnTo>
                  <a:lnTo>
                    <a:pt x="3527" y="1825"/>
                  </a:lnTo>
                  <a:lnTo>
                    <a:pt x="3588" y="1794"/>
                  </a:lnTo>
                  <a:lnTo>
                    <a:pt x="3588" y="1733"/>
                  </a:lnTo>
                  <a:cubicBezTo>
                    <a:pt x="3557" y="1551"/>
                    <a:pt x="3527" y="1369"/>
                    <a:pt x="3496" y="1186"/>
                  </a:cubicBezTo>
                  <a:lnTo>
                    <a:pt x="3496" y="1126"/>
                  </a:lnTo>
                  <a:lnTo>
                    <a:pt x="3436" y="1126"/>
                  </a:lnTo>
                  <a:lnTo>
                    <a:pt x="3149" y="1099"/>
                  </a:lnTo>
                  <a:lnTo>
                    <a:pt x="3149" y="1099"/>
                  </a:lnTo>
                  <a:cubicBezTo>
                    <a:pt x="3096" y="993"/>
                    <a:pt x="3040" y="888"/>
                    <a:pt x="2963" y="805"/>
                  </a:cubicBezTo>
                  <a:lnTo>
                    <a:pt x="2963" y="805"/>
                  </a:lnTo>
                  <a:cubicBezTo>
                    <a:pt x="2995" y="706"/>
                    <a:pt x="3045" y="627"/>
                    <a:pt x="3071" y="548"/>
                  </a:cubicBezTo>
                  <a:lnTo>
                    <a:pt x="3101" y="487"/>
                  </a:lnTo>
                  <a:lnTo>
                    <a:pt x="3071" y="487"/>
                  </a:lnTo>
                  <a:lnTo>
                    <a:pt x="2615" y="122"/>
                  </a:lnTo>
                  <a:lnTo>
                    <a:pt x="2554" y="122"/>
                  </a:lnTo>
                  <a:lnTo>
                    <a:pt x="2289" y="358"/>
                  </a:lnTo>
                  <a:lnTo>
                    <a:pt x="2289" y="358"/>
                  </a:lnTo>
                  <a:cubicBezTo>
                    <a:pt x="2205" y="331"/>
                    <a:pt x="2121" y="305"/>
                    <a:pt x="2037" y="305"/>
                  </a:cubicBezTo>
                  <a:lnTo>
                    <a:pt x="1946" y="305"/>
                  </a:lnTo>
                  <a:cubicBezTo>
                    <a:pt x="1946" y="305"/>
                    <a:pt x="2068" y="305"/>
                    <a:pt x="2311" y="426"/>
                  </a:cubicBezTo>
                  <a:lnTo>
                    <a:pt x="2555" y="237"/>
                  </a:lnTo>
                  <a:lnTo>
                    <a:pt x="2555" y="237"/>
                  </a:lnTo>
                  <a:lnTo>
                    <a:pt x="2955" y="530"/>
                  </a:lnTo>
                  <a:lnTo>
                    <a:pt x="2955" y="530"/>
                  </a:lnTo>
                  <a:cubicBezTo>
                    <a:pt x="2909" y="614"/>
                    <a:pt x="2880" y="718"/>
                    <a:pt x="2828" y="822"/>
                  </a:cubicBezTo>
                  <a:lnTo>
                    <a:pt x="2828" y="852"/>
                  </a:lnTo>
                  <a:lnTo>
                    <a:pt x="2828" y="882"/>
                  </a:lnTo>
                  <a:cubicBezTo>
                    <a:pt x="2889" y="974"/>
                    <a:pt x="2949" y="1065"/>
                    <a:pt x="3010" y="1186"/>
                  </a:cubicBezTo>
                  <a:lnTo>
                    <a:pt x="3010" y="1217"/>
                  </a:lnTo>
                  <a:lnTo>
                    <a:pt x="3041" y="1217"/>
                  </a:lnTo>
                  <a:lnTo>
                    <a:pt x="3322" y="1242"/>
                  </a:lnTo>
                  <a:lnTo>
                    <a:pt x="3322" y="1242"/>
                  </a:lnTo>
                  <a:cubicBezTo>
                    <a:pt x="3346" y="1402"/>
                    <a:pt x="3370" y="1531"/>
                    <a:pt x="3394" y="1688"/>
                  </a:cubicBezTo>
                  <a:lnTo>
                    <a:pt x="3394" y="1688"/>
                  </a:lnTo>
                  <a:lnTo>
                    <a:pt x="3101" y="1794"/>
                  </a:lnTo>
                  <a:lnTo>
                    <a:pt x="3071" y="1794"/>
                  </a:lnTo>
                  <a:lnTo>
                    <a:pt x="3071" y="1855"/>
                  </a:lnTo>
                  <a:cubicBezTo>
                    <a:pt x="3071" y="1977"/>
                    <a:pt x="3010" y="2098"/>
                    <a:pt x="2980" y="2189"/>
                  </a:cubicBezTo>
                  <a:lnTo>
                    <a:pt x="2949" y="2250"/>
                  </a:lnTo>
                  <a:lnTo>
                    <a:pt x="2980" y="2281"/>
                  </a:lnTo>
                  <a:lnTo>
                    <a:pt x="3172" y="2497"/>
                  </a:lnTo>
                  <a:lnTo>
                    <a:pt x="2884" y="2856"/>
                  </a:lnTo>
                  <a:lnTo>
                    <a:pt x="2645" y="2737"/>
                  </a:lnTo>
                  <a:lnTo>
                    <a:pt x="2585" y="2706"/>
                  </a:lnTo>
                  <a:lnTo>
                    <a:pt x="2554" y="2737"/>
                  </a:lnTo>
                  <a:cubicBezTo>
                    <a:pt x="2463" y="2797"/>
                    <a:pt x="2372" y="2858"/>
                    <a:pt x="2250" y="2919"/>
                  </a:cubicBezTo>
                  <a:lnTo>
                    <a:pt x="2189" y="2949"/>
                  </a:lnTo>
                  <a:lnTo>
                    <a:pt x="2189" y="2980"/>
                  </a:lnTo>
                  <a:cubicBezTo>
                    <a:pt x="2165" y="3076"/>
                    <a:pt x="2160" y="3172"/>
                    <a:pt x="2159" y="3268"/>
                  </a:cubicBezTo>
                  <a:lnTo>
                    <a:pt x="2159" y="3268"/>
                  </a:lnTo>
                  <a:lnTo>
                    <a:pt x="1740" y="3334"/>
                  </a:lnTo>
                  <a:lnTo>
                    <a:pt x="1740" y="3334"/>
                  </a:lnTo>
                  <a:lnTo>
                    <a:pt x="1703" y="3223"/>
                  </a:lnTo>
                  <a:lnTo>
                    <a:pt x="1673" y="3132"/>
                  </a:lnTo>
                  <a:lnTo>
                    <a:pt x="1673" y="3101"/>
                  </a:lnTo>
                  <a:lnTo>
                    <a:pt x="1612" y="3040"/>
                  </a:lnTo>
                  <a:cubicBezTo>
                    <a:pt x="1490" y="3040"/>
                    <a:pt x="1369" y="3010"/>
                    <a:pt x="1278" y="2949"/>
                  </a:cubicBezTo>
                  <a:lnTo>
                    <a:pt x="1217" y="2919"/>
                  </a:lnTo>
                  <a:lnTo>
                    <a:pt x="1186" y="2980"/>
                  </a:lnTo>
                  <a:cubicBezTo>
                    <a:pt x="1116" y="3027"/>
                    <a:pt x="1045" y="3092"/>
                    <a:pt x="974" y="3147"/>
                  </a:cubicBezTo>
                  <a:lnTo>
                    <a:pt x="974" y="3147"/>
                  </a:lnTo>
                  <a:lnTo>
                    <a:pt x="614" y="2877"/>
                  </a:lnTo>
                  <a:lnTo>
                    <a:pt x="730" y="2645"/>
                  </a:lnTo>
                  <a:lnTo>
                    <a:pt x="761" y="2585"/>
                  </a:lnTo>
                  <a:lnTo>
                    <a:pt x="730" y="2554"/>
                  </a:lnTo>
                  <a:cubicBezTo>
                    <a:pt x="639" y="2463"/>
                    <a:pt x="578" y="2341"/>
                    <a:pt x="548" y="2250"/>
                  </a:cubicBezTo>
                  <a:lnTo>
                    <a:pt x="518" y="2189"/>
                  </a:lnTo>
                  <a:lnTo>
                    <a:pt x="457" y="2189"/>
                  </a:lnTo>
                  <a:lnTo>
                    <a:pt x="201" y="2166"/>
                  </a:lnTo>
                  <a:lnTo>
                    <a:pt x="201" y="2166"/>
                  </a:lnTo>
                  <a:cubicBezTo>
                    <a:pt x="179" y="2013"/>
                    <a:pt x="156" y="1874"/>
                    <a:pt x="133" y="1738"/>
                  </a:cubicBezTo>
                  <a:lnTo>
                    <a:pt x="133" y="1738"/>
                  </a:lnTo>
                  <a:lnTo>
                    <a:pt x="396" y="1642"/>
                  </a:lnTo>
                  <a:lnTo>
                    <a:pt x="426" y="1642"/>
                  </a:lnTo>
                  <a:lnTo>
                    <a:pt x="426" y="1581"/>
                  </a:lnTo>
                  <a:cubicBezTo>
                    <a:pt x="457" y="1460"/>
                    <a:pt x="487" y="1338"/>
                    <a:pt x="518" y="1247"/>
                  </a:cubicBezTo>
                  <a:lnTo>
                    <a:pt x="548" y="1186"/>
                  </a:lnTo>
                  <a:lnTo>
                    <a:pt x="518" y="1156"/>
                  </a:lnTo>
                  <a:lnTo>
                    <a:pt x="313" y="926"/>
                  </a:lnTo>
                  <a:lnTo>
                    <a:pt x="615" y="548"/>
                  </a:lnTo>
                  <a:lnTo>
                    <a:pt x="882" y="670"/>
                  </a:lnTo>
                  <a:lnTo>
                    <a:pt x="913" y="670"/>
                  </a:lnTo>
                  <a:lnTo>
                    <a:pt x="943" y="639"/>
                  </a:lnTo>
                  <a:cubicBezTo>
                    <a:pt x="1034" y="578"/>
                    <a:pt x="1126" y="487"/>
                    <a:pt x="1247" y="457"/>
                  </a:cubicBezTo>
                  <a:lnTo>
                    <a:pt x="1278" y="457"/>
                  </a:lnTo>
                  <a:lnTo>
                    <a:pt x="1278" y="426"/>
                  </a:lnTo>
                  <a:lnTo>
                    <a:pt x="1304" y="114"/>
                  </a:lnTo>
                  <a:lnTo>
                    <a:pt x="1304" y="114"/>
                  </a:lnTo>
                  <a:lnTo>
                    <a:pt x="1796" y="36"/>
                  </a:lnTo>
                  <a:lnTo>
                    <a:pt x="1796" y="36"/>
                  </a:lnTo>
                  <a:cubicBezTo>
                    <a:pt x="1827" y="127"/>
                    <a:pt x="1886" y="246"/>
                    <a:pt x="1946" y="335"/>
                  </a:cubicBezTo>
                  <a:cubicBezTo>
                    <a:pt x="1916" y="214"/>
                    <a:pt x="1916" y="92"/>
                    <a:pt x="18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6"/>
            <p:cNvSpPr/>
            <p:nvPr/>
          </p:nvSpPr>
          <p:spPr>
            <a:xfrm>
              <a:off x="1334650" y="1109450"/>
              <a:ext cx="4440825" cy="3133325"/>
            </a:xfrm>
            <a:custGeom>
              <a:avLst/>
              <a:gdLst/>
              <a:ahLst/>
              <a:cxnLst/>
              <a:rect l="l" t="t" r="r" b="b"/>
              <a:pathLst>
                <a:path w="177633" h="125333" extrusionOk="0">
                  <a:moveTo>
                    <a:pt x="176334" y="124624"/>
                  </a:moveTo>
                  <a:cubicBezTo>
                    <a:pt x="176224" y="124706"/>
                    <a:pt x="176110" y="124780"/>
                    <a:pt x="175991" y="124846"/>
                  </a:cubicBezTo>
                  <a:cubicBezTo>
                    <a:pt x="175626" y="125029"/>
                    <a:pt x="175262" y="125150"/>
                    <a:pt x="174866" y="125211"/>
                  </a:cubicBezTo>
                  <a:cubicBezTo>
                    <a:pt x="174745" y="125241"/>
                    <a:pt x="174593" y="125272"/>
                    <a:pt x="174441" y="125302"/>
                  </a:cubicBezTo>
                  <a:lnTo>
                    <a:pt x="174532" y="125302"/>
                  </a:lnTo>
                  <a:cubicBezTo>
                    <a:pt x="174593" y="125302"/>
                    <a:pt x="174684" y="125302"/>
                    <a:pt x="174806" y="125272"/>
                  </a:cubicBezTo>
                  <a:cubicBezTo>
                    <a:pt x="175201" y="125241"/>
                    <a:pt x="175566" y="125120"/>
                    <a:pt x="175900" y="124907"/>
                  </a:cubicBezTo>
                  <a:cubicBezTo>
                    <a:pt x="176056" y="124825"/>
                    <a:pt x="176200" y="124730"/>
                    <a:pt x="176334" y="124624"/>
                  </a:cubicBezTo>
                  <a:close/>
                  <a:moveTo>
                    <a:pt x="174182" y="1"/>
                  </a:moveTo>
                  <a:cubicBezTo>
                    <a:pt x="174064" y="1"/>
                    <a:pt x="173948" y="5"/>
                    <a:pt x="173833" y="12"/>
                  </a:cubicBezTo>
                  <a:lnTo>
                    <a:pt x="3192" y="12"/>
                  </a:lnTo>
                  <a:cubicBezTo>
                    <a:pt x="1793" y="12"/>
                    <a:pt x="578" y="893"/>
                    <a:pt x="152" y="2200"/>
                  </a:cubicBezTo>
                  <a:cubicBezTo>
                    <a:pt x="61" y="2535"/>
                    <a:pt x="30" y="2838"/>
                    <a:pt x="30" y="3173"/>
                  </a:cubicBezTo>
                  <a:lnTo>
                    <a:pt x="30" y="29009"/>
                  </a:lnTo>
                  <a:lnTo>
                    <a:pt x="30" y="58797"/>
                  </a:lnTo>
                  <a:lnTo>
                    <a:pt x="30" y="115120"/>
                  </a:lnTo>
                  <a:lnTo>
                    <a:pt x="30" y="121807"/>
                  </a:lnTo>
                  <a:cubicBezTo>
                    <a:pt x="0" y="122080"/>
                    <a:pt x="30" y="122354"/>
                    <a:pt x="61" y="122627"/>
                  </a:cubicBezTo>
                  <a:cubicBezTo>
                    <a:pt x="91" y="122931"/>
                    <a:pt x="182" y="123205"/>
                    <a:pt x="274" y="123448"/>
                  </a:cubicBezTo>
                  <a:cubicBezTo>
                    <a:pt x="760" y="124512"/>
                    <a:pt x="1763" y="125241"/>
                    <a:pt x="2918" y="125333"/>
                  </a:cubicBezTo>
                  <a:lnTo>
                    <a:pt x="86597" y="125333"/>
                  </a:lnTo>
                  <a:lnTo>
                    <a:pt x="174441" y="125272"/>
                  </a:lnTo>
                  <a:lnTo>
                    <a:pt x="86597" y="125211"/>
                  </a:lnTo>
                  <a:lnTo>
                    <a:pt x="2918" y="125211"/>
                  </a:lnTo>
                  <a:cubicBezTo>
                    <a:pt x="1824" y="125120"/>
                    <a:pt x="881" y="124421"/>
                    <a:pt x="426" y="123418"/>
                  </a:cubicBezTo>
                  <a:cubicBezTo>
                    <a:pt x="334" y="123175"/>
                    <a:pt x="274" y="122931"/>
                    <a:pt x="213" y="122658"/>
                  </a:cubicBezTo>
                  <a:cubicBezTo>
                    <a:pt x="182" y="122384"/>
                    <a:pt x="182" y="122111"/>
                    <a:pt x="182" y="121837"/>
                  </a:cubicBezTo>
                  <a:lnTo>
                    <a:pt x="182" y="115150"/>
                  </a:lnTo>
                  <a:lnTo>
                    <a:pt x="182" y="58858"/>
                  </a:lnTo>
                  <a:lnTo>
                    <a:pt x="182" y="4206"/>
                  </a:lnTo>
                  <a:cubicBezTo>
                    <a:pt x="152" y="3568"/>
                    <a:pt x="182" y="2930"/>
                    <a:pt x="334" y="2322"/>
                  </a:cubicBezTo>
                  <a:cubicBezTo>
                    <a:pt x="517" y="1714"/>
                    <a:pt x="881" y="1197"/>
                    <a:pt x="1398" y="802"/>
                  </a:cubicBezTo>
                  <a:cubicBezTo>
                    <a:pt x="1882" y="460"/>
                    <a:pt x="2446" y="252"/>
                    <a:pt x="3040" y="252"/>
                  </a:cubicBezTo>
                  <a:cubicBezTo>
                    <a:pt x="3081" y="252"/>
                    <a:pt x="3121" y="253"/>
                    <a:pt x="3161" y="255"/>
                  </a:cubicBezTo>
                  <a:lnTo>
                    <a:pt x="119911" y="255"/>
                  </a:lnTo>
                  <a:lnTo>
                    <a:pt x="170824" y="224"/>
                  </a:lnTo>
                  <a:lnTo>
                    <a:pt x="173833" y="224"/>
                  </a:lnTo>
                  <a:cubicBezTo>
                    <a:pt x="173948" y="217"/>
                    <a:pt x="174063" y="213"/>
                    <a:pt x="174177" y="213"/>
                  </a:cubicBezTo>
                  <a:cubicBezTo>
                    <a:pt x="174547" y="213"/>
                    <a:pt x="174913" y="253"/>
                    <a:pt x="175262" y="346"/>
                  </a:cubicBezTo>
                  <a:cubicBezTo>
                    <a:pt x="175718" y="468"/>
                    <a:pt x="176143" y="711"/>
                    <a:pt x="176508" y="1045"/>
                  </a:cubicBezTo>
                  <a:cubicBezTo>
                    <a:pt x="176842" y="1379"/>
                    <a:pt x="177116" y="1805"/>
                    <a:pt x="177268" y="2261"/>
                  </a:cubicBezTo>
                  <a:cubicBezTo>
                    <a:pt x="177420" y="2717"/>
                    <a:pt x="177450" y="3203"/>
                    <a:pt x="177420" y="3659"/>
                  </a:cubicBezTo>
                  <a:lnTo>
                    <a:pt x="177420" y="17915"/>
                  </a:lnTo>
                  <a:lnTo>
                    <a:pt x="177420" y="39222"/>
                  </a:lnTo>
                  <a:cubicBezTo>
                    <a:pt x="177450" y="66335"/>
                    <a:pt x="177450" y="88311"/>
                    <a:pt x="177450" y="103478"/>
                  </a:cubicBezTo>
                  <a:lnTo>
                    <a:pt x="177450" y="120956"/>
                  </a:lnTo>
                  <a:lnTo>
                    <a:pt x="177450" y="122354"/>
                  </a:lnTo>
                  <a:cubicBezTo>
                    <a:pt x="177450" y="122779"/>
                    <a:pt x="177359" y="123175"/>
                    <a:pt x="177177" y="123539"/>
                  </a:cubicBezTo>
                  <a:cubicBezTo>
                    <a:pt x="176977" y="123961"/>
                    <a:pt x="176696" y="124335"/>
                    <a:pt x="176334" y="124624"/>
                  </a:cubicBezTo>
                  <a:lnTo>
                    <a:pt x="176334" y="124624"/>
                  </a:lnTo>
                  <a:cubicBezTo>
                    <a:pt x="176728" y="124327"/>
                    <a:pt x="177054" y="123931"/>
                    <a:pt x="177268" y="123479"/>
                  </a:cubicBezTo>
                  <a:cubicBezTo>
                    <a:pt x="177450" y="123114"/>
                    <a:pt x="177541" y="122688"/>
                    <a:pt x="177541" y="122293"/>
                  </a:cubicBezTo>
                  <a:lnTo>
                    <a:pt x="177541" y="120864"/>
                  </a:lnTo>
                  <a:lnTo>
                    <a:pt x="177541" y="103387"/>
                  </a:lnTo>
                  <a:cubicBezTo>
                    <a:pt x="177572" y="88220"/>
                    <a:pt x="177572" y="66274"/>
                    <a:pt x="177572" y="39131"/>
                  </a:cubicBezTo>
                  <a:lnTo>
                    <a:pt x="177572" y="17823"/>
                  </a:lnTo>
                  <a:lnTo>
                    <a:pt x="177572" y="3598"/>
                  </a:lnTo>
                  <a:cubicBezTo>
                    <a:pt x="177632" y="3112"/>
                    <a:pt x="177572" y="2595"/>
                    <a:pt x="177420" y="2139"/>
                  </a:cubicBezTo>
                  <a:cubicBezTo>
                    <a:pt x="177085" y="1167"/>
                    <a:pt x="176295" y="407"/>
                    <a:pt x="175322" y="133"/>
                  </a:cubicBezTo>
                  <a:cubicBezTo>
                    <a:pt x="174951" y="40"/>
                    <a:pt x="174562" y="1"/>
                    <a:pt x="1741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6"/>
            <p:cNvSpPr/>
            <p:nvPr/>
          </p:nvSpPr>
          <p:spPr>
            <a:xfrm>
              <a:off x="1466100" y="1313375"/>
              <a:ext cx="149725" cy="150500"/>
            </a:xfrm>
            <a:custGeom>
              <a:avLst/>
              <a:gdLst/>
              <a:ahLst/>
              <a:cxnLst/>
              <a:rect l="l" t="t" r="r" b="b"/>
              <a:pathLst>
                <a:path w="5989" h="6020" extrusionOk="0">
                  <a:moveTo>
                    <a:pt x="3010" y="1"/>
                  </a:moveTo>
                  <a:cubicBezTo>
                    <a:pt x="1338" y="1"/>
                    <a:pt x="0" y="1368"/>
                    <a:pt x="0" y="3010"/>
                  </a:cubicBezTo>
                  <a:cubicBezTo>
                    <a:pt x="0" y="4682"/>
                    <a:pt x="1338" y="6019"/>
                    <a:pt x="3010" y="6019"/>
                  </a:cubicBezTo>
                  <a:cubicBezTo>
                    <a:pt x="4651" y="6019"/>
                    <a:pt x="5988" y="4682"/>
                    <a:pt x="5988" y="3010"/>
                  </a:cubicBezTo>
                  <a:cubicBezTo>
                    <a:pt x="5988" y="1368"/>
                    <a:pt x="4651" y="1"/>
                    <a:pt x="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6"/>
            <p:cNvSpPr/>
            <p:nvPr/>
          </p:nvSpPr>
          <p:spPr>
            <a:xfrm>
              <a:off x="2317175" y="3045150"/>
              <a:ext cx="337425" cy="336675"/>
            </a:xfrm>
            <a:custGeom>
              <a:avLst/>
              <a:gdLst/>
              <a:ahLst/>
              <a:cxnLst/>
              <a:rect l="l" t="t" r="r" b="b"/>
              <a:pathLst>
                <a:path w="13497" h="13467" extrusionOk="0">
                  <a:moveTo>
                    <a:pt x="6693" y="1"/>
                  </a:moveTo>
                  <a:cubicBezTo>
                    <a:pt x="2980" y="1"/>
                    <a:pt x="1" y="3029"/>
                    <a:pt x="1" y="6719"/>
                  </a:cubicBezTo>
                  <a:cubicBezTo>
                    <a:pt x="1" y="10457"/>
                    <a:pt x="3010" y="13466"/>
                    <a:pt x="6748" y="13466"/>
                  </a:cubicBezTo>
                  <a:cubicBezTo>
                    <a:pt x="10457" y="13466"/>
                    <a:pt x="13496" y="10457"/>
                    <a:pt x="13496" y="6719"/>
                  </a:cubicBezTo>
                  <a:cubicBezTo>
                    <a:pt x="13496" y="3010"/>
                    <a:pt x="10457" y="1"/>
                    <a:pt x="6748" y="1"/>
                  </a:cubicBezTo>
                  <a:cubicBezTo>
                    <a:pt x="6730" y="1"/>
                    <a:pt x="6711" y="1"/>
                    <a:pt x="6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6"/>
            <p:cNvSpPr/>
            <p:nvPr/>
          </p:nvSpPr>
          <p:spPr>
            <a:xfrm>
              <a:off x="2408375" y="3112800"/>
              <a:ext cx="155800" cy="200700"/>
            </a:xfrm>
            <a:custGeom>
              <a:avLst/>
              <a:gdLst/>
              <a:ahLst/>
              <a:cxnLst/>
              <a:rect l="l" t="t" r="r" b="b"/>
              <a:pathLst>
                <a:path w="6232" h="8028" extrusionOk="0">
                  <a:moveTo>
                    <a:pt x="3313" y="0"/>
                  </a:moveTo>
                  <a:cubicBezTo>
                    <a:pt x="1125" y="0"/>
                    <a:pt x="31" y="1581"/>
                    <a:pt x="31" y="2888"/>
                  </a:cubicBezTo>
                  <a:cubicBezTo>
                    <a:pt x="0" y="3678"/>
                    <a:pt x="304" y="4377"/>
                    <a:pt x="973" y="4651"/>
                  </a:cubicBezTo>
                  <a:cubicBezTo>
                    <a:pt x="994" y="4658"/>
                    <a:pt x="1016" y="4662"/>
                    <a:pt x="1037" y="4662"/>
                  </a:cubicBezTo>
                  <a:cubicBezTo>
                    <a:pt x="1104" y="4662"/>
                    <a:pt x="1162" y="4622"/>
                    <a:pt x="1186" y="4529"/>
                  </a:cubicBezTo>
                  <a:cubicBezTo>
                    <a:pt x="1216" y="4438"/>
                    <a:pt x="1246" y="4256"/>
                    <a:pt x="1277" y="4165"/>
                  </a:cubicBezTo>
                  <a:cubicBezTo>
                    <a:pt x="1307" y="4073"/>
                    <a:pt x="1277" y="3952"/>
                    <a:pt x="1216" y="3891"/>
                  </a:cubicBezTo>
                  <a:cubicBezTo>
                    <a:pt x="1003" y="3648"/>
                    <a:pt x="912" y="3314"/>
                    <a:pt x="912" y="3010"/>
                  </a:cubicBezTo>
                  <a:cubicBezTo>
                    <a:pt x="912" y="1770"/>
                    <a:pt x="1887" y="788"/>
                    <a:pt x="3084" y="788"/>
                  </a:cubicBezTo>
                  <a:cubicBezTo>
                    <a:pt x="3120" y="788"/>
                    <a:pt x="3156" y="789"/>
                    <a:pt x="3192" y="791"/>
                  </a:cubicBezTo>
                  <a:cubicBezTo>
                    <a:pt x="4438" y="791"/>
                    <a:pt x="5107" y="1551"/>
                    <a:pt x="5107" y="2554"/>
                  </a:cubicBezTo>
                  <a:cubicBezTo>
                    <a:pt x="5107" y="3891"/>
                    <a:pt x="4499" y="4985"/>
                    <a:pt x="3648" y="4985"/>
                  </a:cubicBezTo>
                  <a:cubicBezTo>
                    <a:pt x="3631" y="4986"/>
                    <a:pt x="3615" y="4987"/>
                    <a:pt x="3599" y="4987"/>
                  </a:cubicBezTo>
                  <a:cubicBezTo>
                    <a:pt x="3137" y="4987"/>
                    <a:pt x="2801" y="4574"/>
                    <a:pt x="2918" y="4104"/>
                  </a:cubicBezTo>
                  <a:cubicBezTo>
                    <a:pt x="3100" y="3587"/>
                    <a:pt x="3222" y="3040"/>
                    <a:pt x="3313" y="2493"/>
                  </a:cubicBezTo>
                  <a:cubicBezTo>
                    <a:pt x="3374" y="2128"/>
                    <a:pt x="3070" y="1794"/>
                    <a:pt x="2705" y="1794"/>
                  </a:cubicBezTo>
                  <a:cubicBezTo>
                    <a:pt x="2219" y="1794"/>
                    <a:pt x="1793" y="2310"/>
                    <a:pt x="1793" y="2979"/>
                  </a:cubicBezTo>
                  <a:cubicBezTo>
                    <a:pt x="1793" y="3222"/>
                    <a:pt x="1854" y="3496"/>
                    <a:pt x="1945" y="3709"/>
                  </a:cubicBezTo>
                  <a:lnTo>
                    <a:pt x="1338" y="6232"/>
                  </a:lnTo>
                  <a:cubicBezTo>
                    <a:pt x="1246" y="6809"/>
                    <a:pt x="1246" y="7387"/>
                    <a:pt x="1338" y="7964"/>
                  </a:cubicBezTo>
                  <a:cubicBezTo>
                    <a:pt x="1338" y="8002"/>
                    <a:pt x="1372" y="8028"/>
                    <a:pt x="1406" y="8028"/>
                  </a:cubicBezTo>
                  <a:cubicBezTo>
                    <a:pt x="1427" y="8028"/>
                    <a:pt x="1448" y="8018"/>
                    <a:pt x="1459" y="7994"/>
                  </a:cubicBezTo>
                  <a:cubicBezTo>
                    <a:pt x="1824" y="7539"/>
                    <a:pt x="2097" y="7022"/>
                    <a:pt x="2280" y="6475"/>
                  </a:cubicBezTo>
                  <a:cubicBezTo>
                    <a:pt x="2341" y="6262"/>
                    <a:pt x="2614" y="5228"/>
                    <a:pt x="2614" y="5228"/>
                  </a:cubicBezTo>
                  <a:cubicBezTo>
                    <a:pt x="2842" y="5570"/>
                    <a:pt x="3230" y="5778"/>
                    <a:pt x="3653" y="5778"/>
                  </a:cubicBezTo>
                  <a:cubicBezTo>
                    <a:pt x="3681" y="5778"/>
                    <a:pt x="3710" y="5777"/>
                    <a:pt x="3739" y="5776"/>
                  </a:cubicBezTo>
                  <a:cubicBezTo>
                    <a:pt x="5228" y="5776"/>
                    <a:pt x="6231" y="4438"/>
                    <a:pt x="6231" y="2645"/>
                  </a:cubicBezTo>
                  <a:cubicBezTo>
                    <a:pt x="6231" y="1277"/>
                    <a:pt x="5076" y="0"/>
                    <a:pt x="3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6"/>
            <p:cNvSpPr/>
            <p:nvPr/>
          </p:nvSpPr>
          <p:spPr>
            <a:xfrm>
              <a:off x="2325525" y="3470700"/>
              <a:ext cx="48675" cy="142125"/>
            </a:xfrm>
            <a:custGeom>
              <a:avLst/>
              <a:gdLst/>
              <a:ahLst/>
              <a:cxnLst/>
              <a:rect l="l" t="t" r="r" b="b"/>
              <a:pathLst>
                <a:path w="1947" h="5685" extrusionOk="0">
                  <a:moveTo>
                    <a:pt x="1" y="1"/>
                  </a:moveTo>
                  <a:lnTo>
                    <a:pt x="1" y="517"/>
                  </a:lnTo>
                  <a:lnTo>
                    <a:pt x="1369" y="517"/>
                  </a:lnTo>
                  <a:lnTo>
                    <a:pt x="1369" y="5685"/>
                  </a:lnTo>
                  <a:lnTo>
                    <a:pt x="1946" y="5685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6"/>
            <p:cNvSpPr/>
            <p:nvPr/>
          </p:nvSpPr>
          <p:spPr>
            <a:xfrm>
              <a:off x="2402275" y="3470700"/>
              <a:ext cx="102625" cy="143700"/>
            </a:xfrm>
            <a:custGeom>
              <a:avLst/>
              <a:gdLst/>
              <a:ahLst/>
              <a:cxnLst/>
              <a:rect l="l" t="t" r="r" b="b"/>
              <a:pathLst>
                <a:path w="4105" h="5748" extrusionOk="0">
                  <a:moveTo>
                    <a:pt x="700" y="1"/>
                  </a:moveTo>
                  <a:lnTo>
                    <a:pt x="396" y="2858"/>
                  </a:lnTo>
                  <a:lnTo>
                    <a:pt x="1612" y="2858"/>
                  </a:lnTo>
                  <a:cubicBezTo>
                    <a:pt x="3041" y="2858"/>
                    <a:pt x="3496" y="3344"/>
                    <a:pt x="3496" y="4043"/>
                  </a:cubicBezTo>
                  <a:cubicBezTo>
                    <a:pt x="3496" y="4742"/>
                    <a:pt x="3010" y="5198"/>
                    <a:pt x="2037" y="5198"/>
                  </a:cubicBezTo>
                  <a:cubicBezTo>
                    <a:pt x="2000" y="5200"/>
                    <a:pt x="1963" y="5201"/>
                    <a:pt x="1926" y="5201"/>
                  </a:cubicBezTo>
                  <a:cubicBezTo>
                    <a:pt x="1301" y="5201"/>
                    <a:pt x="734" y="4962"/>
                    <a:pt x="275" y="4560"/>
                  </a:cubicBezTo>
                  <a:lnTo>
                    <a:pt x="1" y="5016"/>
                  </a:lnTo>
                  <a:cubicBezTo>
                    <a:pt x="521" y="5478"/>
                    <a:pt x="1205" y="5748"/>
                    <a:pt x="1923" y="5748"/>
                  </a:cubicBezTo>
                  <a:cubicBezTo>
                    <a:pt x="1961" y="5748"/>
                    <a:pt x="1999" y="5747"/>
                    <a:pt x="2037" y="5746"/>
                  </a:cubicBezTo>
                  <a:cubicBezTo>
                    <a:pt x="3436" y="5746"/>
                    <a:pt x="4104" y="4986"/>
                    <a:pt x="4104" y="4013"/>
                  </a:cubicBezTo>
                  <a:cubicBezTo>
                    <a:pt x="4104" y="3010"/>
                    <a:pt x="3466" y="2341"/>
                    <a:pt x="1734" y="2341"/>
                  </a:cubicBezTo>
                  <a:lnTo>
                    <a:pt x="1004" y="2341"/>
                  </a:lnTo>
                  <a:lnTo>
                    <a:pt x="1217" y="517"/>
                  </a:lnTo>
                  <a:lnTo>
                    <a:pt x="3800" y="517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6"/>
            <p:cNvSpPr/>
            <p:nvPr/>
          </p:nvSpPr>
          <p:spPr>
            <a:xfrm>
              <a:off x="2523100" y="3469175"/>
              <a:ext cx="114025" cy="145175"/>
            </a:xfrm>
            <a:custGeom>
              <a:avLst/>
              <a:gdLst/>
              <a:ahLst/>
              <a:cxnLst/>
              <a:rect l="l" t="t" r="r" b="b"/>
              <a:pathLst>
                <a:path w="4561" h="5807" extrusionOk="0">
                  <a:moveTo>
                    <a:pt x="2281" y="548"/>
                  </a:moveTo>
                  <a:cubicBezTo>
                    <a:pt x="3284" y="548"/>
                    <a:pt x="3983" y="1399"/>
                    <a:pt x="3983" y="2919"/>
                  </a:cubicBezTo>
                  <a:cubicBezTo>
                    <a:pt x="3983" y="4439"/>
                    <a:pt x="3284" y="5259"/>
                    <a:pt x="2281" y="5259"/>
                  </a:cubicBezTo>
                  <a:cubicBezTo>
                    <a:pt x="1308" y="5259"/>
                    <a:pt x="609" y="4439"/>
                    <a:pt x="609" y="2919"/>
                  </a:cubicBezTo>
                  <a:cubicBezTo>
                    <a:pt x="609" y="1369"/>
                    <a:pt x="1308" y="548"/>
                    <a:pt x="2281" y="548"/>
                  </a:cubicBezTo>
                  <a:close/>
                  <a:moveTo>
                    <a:pt x="2281" y="1"/>
                  </a:moveTo>
                  <a:cubicBezTo>
                    <a:pt x="974" y="1"/>
                    <a:pt x="1" y="1095"/>
                    <a:pt x="1" y="2919"/>
                  </a:cubicBezTo>
                  <a:cubicBezTo>
                    <a:pt x="1" y="4712"/>
                    <a:pt x="974" y="5807"/>
                    <a:pt x="2281" y="5807"/>
                  </a:cubicBezTo>
                  <a:cubicBezTo>
                    <a:pt x="3618" y="5807"/>
                    <a:pt x="4560" y="4712"/>
                    <a:pt x="4560" y="2919"/>
                  </a:cubicBezTo>
                  <a:cubicBezTo>
                    <a:pt x="4560" y="1095"/>
                    <a:pt x="3618" y="1"/>
                    <a:pt x="2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6"/>
            <p:cNvSpPr/>
            <p:nvPr/>
          </p:nvSpPr>
          <p:spPr>
            <a:xfrm>
              <a:off x="2425075" y="3707800"/>
              <a:ext cx="16750" cy="49400"/>
            </a:xfrm>
            <a:custGeom>
              <a:avLst/>
              <a:gdLst/>
              <a:ahLst/>
              <a:cxnLst/>
              <a:rect l="l" t="t" r="r" b="b"/>
              <a:pathLst>
                <a:path w="670" h="1976" extrusionOk="0">
                  <a:moveTo>
                    <a:pt x="1" y="0"/>
                  </a:moveTo>
                  <a:lnTo>
                    <a:pt x="1" y="183"/>
                  </a:lnTo>
                  <a:lnTo>
                    <a:pt x="457" y="183"/>
                  </a:lnTo>
                  <a:lnTo>
                    <a:pt x="457" y="1976"/>
                  </a:lnTo>
                  <a:lnTo>
                    <a:pt x="670" y="1976"/>
                  </a:lnTo>
                  <a:lnTo>
                    <a:pt x="67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6"/>
            <p:cNvSpPr/>
            <p:nvPr/>
          </p:nvSpPr>
          <p:spPr>
            <a:xfrm>
              <a:off x="2451675" y="3708550"/>
              <a:ext cx="34975" cy="49425"/>
            </a:xfrm>
            <a:custGeom>
              <a:avLst/>
              <a:gdLst/>
              <a:ahLst/>
              <a:cxnLst/>
              <a:rect l="l" t="t" r="r" b="b"/>
              <a:pathLst>
                <a:path w="1399" h="1977" extrusionOk="0">
                  <a:moveTo>
                    <a:pt x="244" y="1"/>
                  </a:moveTo>
                  <a:lnTo>
                    <a:pt x="122" y="973"/>
                  </a:lnTo>
                  <a:lnTo>
                    <a:pt x="548" y="973"/>
                  </a:lnTo>
                  <a:cubicBezTo>
                    <a:pt x="1034" y="973"/>
                    <a:pt x="1217" y="1156"/>
                    <a:pt x="1217" y="1399"/>
                  </a:cubicBezTo>
                  <a:cubicBezTo>
                    <a:pt x="1217" y="1642"/>
                    <a:pt x="1034" y="1794"/>
                    <a:pt x="700" y="1794"/>
                  </a:cubicBezTo>
                  <a:cubicBezTo>
                    <a:pt x="457" y="1794"/>
                    <a:pt x="244" y="1733"/>
                    <a:pt x="92" y="1551"/>
                  </a:cubicBezTo>
                  <a:lnTo>
                    <a:pt x="1" y="1733"/>
                  </a:lnTo>
                  <a:cubicBezTo>
                    <a:pt x="183" y="1885"/>
                    <a:pt x="426" y="1976"/>
                    <a:pt x="700" y="1976"/>
                  </a:cubicBezTo>
                  <a:cubicBezTo>
                    <a:pt x="1186" y="1976"/>
                    <a:pt x="1399" y="1733"/>
                    <a:pt x="1399" y="1399"/>
                  </a:cubicBezTo>
                  <a:cubicBezTo>
                    <a:pt x="1399" y="1034"/>
                    <a:pt x="1186" y="821"/>
                    <a:pt x="578" y="791"/>
                  </a:cubicBezTo>
                  <a:lnTo>
                    <a:pt x="335" y="791"/>
                  </a:lnTo>
                  <a:lnTo>
                    <a:pt x="396" y="183"/>
                  </a:lnTo>
                  <a:lnTo>
                    <a:pt x="1308" y="18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6"/>
            <p:cNvSpPr/>
            <p:nvPr/>
          </p:nvSpPr>
          <p:spPr>
            <a:xfrm>
              <a:off x="2491950" y="3707800"/>
              <a:ext cx="52450" cy="50175"/>
            </a:xfrm>
            <a:custGeom>
              <a:avLst/>
              <a:gdLst/>
              <a:ahLst/>
              <a:cxnLst/>
              <a:rect l="l" t="t" r="r" b="b"/>
              <a:pathLst>
                <a:path w="2098" h="2007" extrusionOk="0">
                  <a:moveTo>
                    <a:pt x="457" y="152"/>
                  </a:moveTo>
                  <a:cubicBezTo>
                    <a:pt x="639" y="152"/>
                    <a:pt x="761" y="304"/>
                    <a:pt x="761" y="547"/>
                  </a:cubicBezTo>
                  <a:lnTo>
                    <a:pt x="730" y="547"/>
                  </a:lnTo>
                  <a:cubicBezTo>
                    <a:pt x="730" y="790"/>
                    <a:pt x="639" y="942"/>
                    <a:pt x="457" y="942"/>
                  </a:cubicBezTo>
                  <a:cubicBezTo>
                    <a:pt x="274" y="942"/>
                    <a:pt x="153" y="790"/>
                    <a:pt x="153" y="547"/>
                  </a:cubicBezTo>
                  <a:cubicBezTo>
                    <a:pt x="153" y="304"/>
                    <a:pt x="274" y="152"/>
                    <a:pt x="457" y="152"/>
                  </a:cubicBezTo>
                  <a:close/>
                  <a:moveTo>
                    <a:pt x="457" y="0"/>
                  </a:moveTo>
                  <a:cubicBezTo>
                    <a:pt x="183" y="0"/>
                    <a:pt x="1" y="213"/>
                    <a:pt x="1" y="547"/>
                  </a:cubicBezTo>
                  <a:cubicBezTo>
                    <a:pt x="1" y="882"/>
                    <a:pt x="183" y="1094"/>
                    <a:pt x="457" y="1094"/>
                  </a:cubicBezTo>
                  <a:cubicBezTo>
                    <a:pt x="700" y="1094"/>
                    <a:pt x="882" y="882"/>
                    <a:pt x="882" y="547"/>
                  </a:cubicBezTo>
                  <a:cubicBezTo>
                    <a:pt x="882" y="213"/>
                    <a:pt x="700" y="0"/>
                    <a:pt x="457" y="0"/>
                  </a:cubicBezTo>
                  <a:close/>
                  <a:moveTo>
                    <a:pt x="1672" y="1064"/>
                  </a:moveTo>
                  <a:cubicBezTo>
                    <a:pt x="1855" y="1064"/>
                    <a:pt x="1976" y="1216"/>
                    <a:pt x="1976" y="1459"/>
                  </a:cubicBezTo>
                  <a:lnTo>
                    <a:pt x="1946" y="1459"/>
                  </a:lnTo>
                  <a:cubicBezTo>
                    <a:pt x="1946" y="1733"/>
                    <a:pt x="1855" y="1885"/>
                    <a:pt x="1672" y="1885"/>
                  </a:cubicBezTo>
                  <a:cubicBezTo>
                    <a:pt x="1490" y="1885"/>
                    <a:pt x="1368" y="1733"/>
                    <a:pt x="1368" y="1459"/>
                  </a:cubicBezTo>
                  <a:cubicBezTo>
                    <a:pt x="1368" y="1216"/>
                    <a:pt x="1490" y="1064"/>
                    <a:pt x="1672" y="1064"/>
                  </a:cubicBezTo>
                  <a:close/>
                  <a:moveTo>
                    <a:pt x="1642" y="31"/>
                  </a:moveTo>
                  <a:lnTo>
                    <a:pt x="274" y="1976"/>
                  </a:lnTo>
                  <a:lnTo>
                    <a:pt x="457" y="1976"/>
                  </a:lnTo>
                  <a:lnTo>
                    <a:pt x="1794" y="31"/>
                  </a:lnTo>
                  <a:close/>
                  <a:moveTo>
                    <a:pt x="1672" y="942"/>
                  </a:moveTo>
                  <a:cubicBezTo>
                    <a:pt x="1399" y="942"/>
                    <a:pt x="1216" y="1155"/>
                    <a:pt x="1216" y="1459"/>
                  </a:cubicBezTo>
                  <a:cubicBezTo>
                    <a:pt x="1216" y="1793"/>
                    <a:pt x="1399" y="2006"/>
                    <a:pt x="1672" y="2006"/>
                  </a:cubicBezTo>
                  <a:cubicBezTo>
                    <a:pt x="1916" y="2006"/>
                    <a:pt x="2098" y="1793"/>
                    <a:pt x="2098" y="1459"/>
                  </a:cubicBezTo>
                  <a:cubicBezTo>
                    <a:pt x="2098" y="1155"/>
                    <a:pt x="1916" y="942"/>
                    <a:pt x="1672" y="9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6"/>
            <p:cNvSpPr/>
            <p:nvPr/>
          </p:nvSpPr>
          <p:spPr>
            <a:xfrm>
              <a:off x="3136350" y="3045150"/>
              <a:ext cx="335125" cy="334400"/>
            </a:xfrm>
            <a:custGeom>
              <a:avLst/>
              <a:gdLst/>
              <a:ahLst/>
              <a:cxnLst/>
              <a:rect l="l" t="t" r="r" b="b"/>
              <a:pathLst>
                <a:path w="13405" h="13376" extrusionOk="0">
                  <a:moveTo>
                    <a:pt x="6632" y="1"/>
                  </a:moveTo>
                  <a:cubicBezTo>
                    <a:pt x="2979" y="1"/>
                    <a:pt x="0" y="2999"/>
                    <a:pt x="0" y="6688"/>
                  </a:cubicBezTo>
                  <a:cubicBezTo>
                    <a:pt x="0" y="10397"/>
                    <a:pt x="2979" y="13375"/>
                    <a:pt x="6687" y="13375"/>
                  </a:cubicBezTo>
                  <a:cubicBezTo>
                    <a:pt x="10396" y="13375"/>
                    <a:pt x="13405" y="10397"/>
                    <a:pt x="13405" y="6688"/>
                  </a:cubicBezTo>
                  <a:cubicBezTo>
                    <a:pt x="13405" y="2980"/>
                    <a:pt x="10396" y="1"/>
                    <a:pt x="6687" y="1"/>
                  </a:cubicBezTo>
                  <a:cubicBezTo>
                    <a:pt x="6669" y="1"/>
                    <a:pt x="6650" y="1"/>
                    <a:pt x="663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6"/>
            <p:cNvSpPr/>
            <p:nvPr/>
          </p:nvSpPr>
          <p:spPr>
            <a:xfrm>
              <a:off x="3160650" y="3105200"/>
              <a:ext cx="250050" cy="214325"/>
            </a:xfrm>
            <a:custGeom>
              <a:avLst/>
              <a:gdLst/>
              <a:ahLst/>
              <a:cxnLst/>
              <a:rect l="l" t="t" r="r" b="b"/>
              <a:pathLst>
                <a:path w="10002" h="8573" extrusionOk="0">
                  <a:moveTo>
                    <a:pt x="5715" y="760"/>
                  </a:moveTo>
                  <a:cubicBezTo>
                    <a:pt x="6506" y="760"/>
                    <a:pt x="7265" y="1034"/>
                    <a:pt x="7873" y="1520"/>
                  </a:cubicBezTo>
                  <a:cubicBezTo>
                    <a:pt x="7417" y="2098"/>
                    <a:pt x="6779" y="2554"/>
                    <a:pt x="6110" y="2827"/>
                  </a:cubicBezTo>
                  <a:cubicBezTo>
                    <a:pt x="5746" y="2159"/>
                    <a:pt x="5320" y="1490"/>
                    <a:pt x="4864" y="882"/>
                  </a:cubicBezTo>
                  <a:cubicBezTo>
                    <a:pt x="5138" y="791"/>
                    <a:pt x="5442" y="760"/>
                    <a:pt x="5715" y="760"/>
                  </a:cubicBezTo>
                  <a:close/>
                  <a:moveTo>
                    <a:pt x="4135" y="1155"/>
                  </a:moveTo>
                  <a:cubicBezTo>
                    <a:pt x="4591" y="1763"/>
                    <a:pt x="5016" y="2402"/>
                    <a:pt x="5381" y="3040"/>
                  </a:cubicBezTo>
                  <a:cubicBezTo>
                    <a:pt x="4378" y="3314"/>
                    <a:pt x="3344" y="3435"/>
                    <a:pt x="2311" y="3435"/>
                  </a:cubicBezTo>
                  <a:cubicBezTo>
                    <a:pt x="2554" y="2432"/>
                    <a:pt x="3223" y="1611"/>
                    <a:pt x="4135" y="1155"/>
                  </a:cubicBezTo>
                  <a:close/>
                  <a:moveTo>
                    <a:pt x="8420" y="2007"/>
                  </a:moveTo>
                  <a:cubicBezTo>
                    <a:pt x="8907" y="2584"/>
                    <a:pt x="9211" y="3314"/>
                    <a:pt x="9241" y="4073"/>
                  </a:cubicBezTo>
                  <a:cubicBezTo>
                    <a:pt x="8792" y="3993"/>
                    <a:pt x="8343" y="3955"/>
                    <a:pt x="7898" y="3955"/>
                  </a:cubicBezTo>
                  <a:cubicBezTo>
                    <a:pt x="7500" y="3955"/>
                    <a:pt x="7106" y="3986"/>
                    <a:pt x="6718" y="4043"/>
                  </a:cubicBezTo>
                  <a:cubicBezTo>
                    <a:pt x="6627" y="3830"/>
                    <a:pt x="6536" y="3648"/>
                    <a:pt x="6445" y="3435"/>
                  </a:cubicBezTo>
                  <a:cubicBezTo>
                    <a:pt x="7205" y="3131"/>
                    <a:pt x="7873" y="2645"/>
                    <a:pt x="8420" y="2007"/>
                  </a:cubicBezTo>
                  <a:close/>
                  <a:moveTo>
                    <a:pt x="5746" y="3739"/>
                  </a:moveTo>
                  <a:cubicBezTo>
                    <a:pt x="5806" y="3891"/>
                    <a:pt x="5898" y="4073"/>
                    <a:pt x="5958" y="4256"/>
                  </a:cubicBezTo>
                  <a:cubicBezTo>
                    <a:pt x="4743" y="4651"/>
                    <a:pt x="3679" y="5472"/>
                    <a:pt x="3010" y="6536"/>
                  </a:cubicBezTo>
                  <a:cubicBezTo>
                    <a:pt x="2463" y="5928"/>
                    <a:pt x="2189" y="5107"/>
                    <a:pt x="2189" y="4286"/>
                  </a:cubicBezTo>
                  <a:lnTo>
                    <a:pt x="2189" y="4195"/>
                  </a:lnTo>
                  <a:cubicBezTo>
                    <a:pt x="2291" y="4198"/>
                    <a:pt x="2392" y="4199"/>
                    <a:pt x="2493" y="4199"/>
                  </a:cubicBezTo>
                  <a:cubicBezTo>
                    <a:pt x="3603" y="4199"/>
                    <a:pt x="4687" y="4046"/>
                    <a:pt x="5746" y="3739"/>
                  </a:cubicBezTo>
                  <a:close/>
                  <a:moveTo>
                    <a:pt x="7866" y="4720"/>
                  </a:moveTo>
                  <a:cubicBezTo>
                    <a:pt x="8316" y="4720"/>
                    <a:pt x="8769" y="4760"/>
                    <a:pt x="9211" y="4833"/>
                  </a:cubicBezTo>
                  <a:cubicBezTo>
                    <a:pt x="9059" y="5806"/>
                    <a:pt x="8481" y="6657"/>
                    <a:pt x="7691" y="7204"/>
                  </a:cubicBezTo>
                  <a:lnTo>
                    <a:pt x="7691" y="7235"/>
                  </a:lnTo>
                  <a:cubicBezTo>
                    <a:pt x="7539" y="6384"/>
                    <a:pt x="7296" y="5563"/>
                    <a:pt x="6992" y="4773"/>
                  </a:cubicBezTo>
                  <a:cubicBezTo>
                    <a:pt x="7280" y="4737"/>
                    <a:pt x="7572" y="4720"/>
                    <a:pt x="7866" y="4720"/>
                  </a:cubicBezTo>
                  <a:close/>
                  <a:moveTo>
                    <a:pt x="6262" y="4925"/>
                  </a:moveTo>
                  <a:cubicBezTo>
                    <a:pt x="6597" y="5776"/>
                    <a:pt x="6840" y="6657"/>
                    <a:pt x="6992" y="7569"/>
                  </a:cubicBezTo>
                  <a:cubicBezTo>
                    <a:pt x="6597" y="7721"/>
                    <a:pt x="6141" y="7812"/>
                    <a:pt x="5715" y="7812"/>
                  </a:cubicBezTo>
                  <a:cubicBezTo>
                    <a:pt x="4925" y="7812"/>
                    <a:pt x="4165" y="7539"/>
                    <a:pt x="3557" y="7052"/>
                  </a:cubicBezTo>
                  <a:cubicBezTo>
                    <a:pt x="4165" y="6049"/>
                    <a:pt x="5138" y="5259"/>
                    <a:pt x="6262" y="4925"/>
                  </a:cubicBezTo>
                  <a:close/>
                  <a:moveTo>
                    <a:pt x="5715" y="0"/>
                  </a:moveTo>
                  <a:cubicBezTo>
                    <a:pt x="1916" y="0"/>
                    <a:pt x="1" y="4621"/>
                    <a:pt x="2706" y="7326"/>
                  </a:cubicBezTo>
                  <a:cubicBezTo>
                    <a:pt x="3577" y="8187"/>
                    <a:pt x="4643" y="8572"/>
                    <a:pt x="5689" y="8572"/>
                  </a:cubicBezTo>
                  <a:cubicBezTo>
                    <a:pt x="7891" y="8572"/>
                    <a:pt x="10001" y="6863"/>
                    <a:pt x="10001" y="4286"/>
                  </a:cubicBezTo>
                  <a:cubicBezTo>
                    <a:pt x="10001" y="1915"/>
                    <a:pt x="8086" y="0"/>
                    <a:pt x="5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6"/>
            <p:cNvSpPr/>
            <p:nvPr/>
          </p:nvSpPr>
          <p:spPr>
            <a:xfrm>
              <a:off x="3101400" y="3485900"/>
              <a:ext cx="103350" cy="144400"/>
            </a:xfrm>
            <a:custGeom>
              <a:avLst/>
              <a:gdLst/>
              <a:ahLst/>
              <a:cxnLst/>
              <a:rect l="l" t="t" r="r" b="b"/>
              <a:pathLst>
                <a:path w="4134" h="5776" extrusionOk="0">
                  <a:moveTo>
                    <a:pt x="243" y="1"/>
                  </a:moveTo>
                  <a:lnTo>
                    <a:pt x="243" y="517"/>
                  </a:lnTo>
                  <a:lnTo>
                    <a:pt x="3161" y="517"/>
                  </a:lnTo>
                  <a:lnTo>
                    <a:pt x="1581" y="2523"/>
                  </a:lnTo>
                  <a:lnTo>
                    <a:pt x="1581" y="2949"/>
                  </a:lnTo>
                  <a:lnTo>
                    <a:pt x="2006" y="2949"/>
                  </a:lnTo>
                  <a:cubicBezTo>
                    <a:pt x="3040" y="2949"/>
                    <a:pt x="3526" y="3375"/>
                    <a:pt x="3526" y="4074"/>
                  </a:cubicBezTo>
                  <a:cubicBezTo>
                    <a:pt x="3526" y="4773"/>
                    <a:pt x="3009" y="5229"/>
                    <a:pt x="2067" y="5229"/>
                  </a:cubicBezTo>
                  <a:cubicBezTo>
                    <a:pt x="2030" y="5230"/>
                    <a:pt x="1992" y="5231"/>
                    <a:pt x="1955" y="5231"/>
                  </a:cubicBezTo>
                  <a:cubicBezTo>
                    <a:pt x="1331" y="5231"/>
                    <a:pt x="763" y="4990"/>
                    <a:pt x="304" y="4560"/>
                  </a:cubicBezTo>
                  <a:lnTo>
                    <a:pt x="0" y="5046"/>
                  </a:lnTo>
                  <a:cubicBezTo>
                    <a:pt x="578" y="5533"/>
                    <a:pt x="1307" y="5776"/>
                    <a:pt x="2067" y="5776"/>
                  </a:cubicBezTo>
                  <a:cubicBezTo>
                    <a:pt x="3435" y="5776"/>
                    <a:pt x="4134" y="5046"/>
                    <a:pt x="4134" y="4074"/>
                  </a:cubicBezTo>
                  <a:cubicBezTo>
                    <a:pt x="4134" y="3162"/>
                    <a:pt x="3526" y="2523"/>
                    <a:pt x="2310" y="2463"/>
                  </a:cubicBezTo>
                  <a:lnTo>
                    <a:pt x="3921" y="426"/>
                  </a:lnTo>
                  <a:lnTo>
                    <a:pt x="392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6"/>
            <p:cNvSpPr/>
            <p:nvPr/>
          </p:nvSpPr>
          <p:spPr>
            <a:xfrm>
              <a:off x="3225250" y="3485150"/>
              <a:ext cx="114000" cy="145150"/>
            </a:xfrm>
            <a:custGeom>
              <a:avLst/>
              <a:gdLst/>
              <a:ahLst/>
              <a:cxnLst/>
              <a:rect l="l" t="t" r="r" b="b"/>
              <a:pathLst>
                <a:path w="4560" h="5806" extrusionOk="0">
                  <a:moveTo>
                    <a:pt x="2280" y="547"/>
                  </a:moveTo>
                  <a:cubicBezTo>
                    <a:pt x="3283" y="547"/>
                    <a:pt x="3952" y="1398"/>
                    <a:pt x="3952" y="2918"/>
                  </a:cubicBezTo>
                  <a:cubicBezTo>
                    <a:pt x="3952" y="4438"/>
                    <a:pt x="3283" y="5259"/>
                    <a:pt x="2280" y="5259"/>
                  </a:cubicBezTo>
                  <a:cubicBezTo>
                    <a:pt x="1277" y="5259"/>
                    <a:pt x="608" y="4438"/>
                    <a:pt x="608" y="2918"/>
                  </a:cubicBezTo>
                  <a:cubicBezTo>
                    <a:pt x="608" y="1368"/>
                    <a:pt x="1277" y="547"/>
                    <a:pt x="2280" y="547"/>
                  </a:cubicBezTo>
                  <a:close/>
                  <a:moveTo>
                    <a:pt x="2280" y="0"/>
                  </a:moveTo>
                  <a:cubicBezTo>
                    <a:pt x="973" y="0"/>
                    <a:pt x="1" y="1094"/>
                    <a:pt x="1" y="2918"/>
                  </a:cubicBezTo>
                  <a:cubicBezTo>
                    <a:pt x="1" y="4712"/>
                    <a:pt x="973" y="5806"/>
                    <a:pt x="2280" y="5806"/>
                  </a:cubicBezTo>
                  <a:cubicBezTo>
                    <a:pt x="3618" y="5806"/>
                    <a:pt x="4560" y="4712"/>
                    <a:pt x="4560" y="2918"/>
                  </a:cubicBezTo>
                  <a:cubicBezTo>
                    <a:pt x="4560" y="1094"/>
                    <a:pt x="3618" y="0"/>
                    <a:pt x="2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6"/>
            <p:cNvSpPr/>
            <p:nvPr/>
          </p:nvSpPr>
          <p:spPr>
            <a:xfrm>
              <a:off x="3360500" y="3485150"/>
              <a:ext cx="114025" cy="145150"/>
            </a:xfrm>
            <a:custGeom>
              <a:avLst/>
              <a:gdLst/>
              <a:ahLst/>
              <a:cxnLst/>
              <a:rect l="l" t="t" r="r" b="b"/>
              <a:pathLst>
                <a:path w="4561" h="5806" extrusionOk="0">
                  <a:moveTo>
                    <a:pt x="2281" y="547"/>
                  </a:moveTo>
                  <a:cubicBezTo>
                    <a:pt x="3253" y="547"/>
                    <a:pt x="3952" y="1398"/>
                    <a:pt x="3952" y="2918"/>
                  </a:cubicBezTo>
                  <a:cubicBezTo>
                    <a:pt x="3952" y="4438"/>
                    <a:pt x="3253" y="5259"/>
                    <a:pt x="2281" y="5259"/>
                  </a:cubicBezTo>
                  <a:cubicBezTo>
                    <a:pt x="1278" y="5259"/>
                    <a:pt x="578" y="4438"/>
                    <a:pt x="578" y="2918"/>
                  </a:cubicBezTo>
                  <a:cubicBezTo>
                    <a:pt x="578" y="1368"/>
                    <a:pt x="1278" y="547"/>
                    <a:pt x="2281" y="547"/>
                  </a:cubicBezTo>
                  <a:close/>
                  <a:moveTo>
                    <a:pt x="2281" y="0"/>
                  </a:moveTo>
                  <a:cubicBezTo>
                    <a:pt x="943" y="0"/>
                    <a:pt x="1" y="1094"/>
                    <a:pt x="1" y="2918"/>
                  </a:cubicBezTo>
                  <a:cubicBezTo>
                    <a:pt x="1" y="4712"/>
                    <a:pt x="943" y="5806"/>
                    <a:pt x="2281" y="5806"/>
                  </a:cubicBezTo>
                  <a:cubicBezTo>
                    <a:pt x="3588" y="5806"/>
                    <a:pt x="4560" y="4712"/>
                    <a:pt x="4560" y="2918"/>
                  </a:cubicBezTo>
                  <a:cubicBezTo>
                    <a:pt x="4560" y="1094"/>
                    <a:pt x="3588" y="0"/>
                    <a:pt x="2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6"/>
            <p:cNvSpPr/>
            <p:nvPr/>
          </p:nvSpPr>
          <p:spPr>
            <a:xfrm>
              <a:off x="3242725" y="3724500"/>
              <a:ext cx="16750" cy="48675"/>
            </a:xfrm>
            <a:custGeom>
              <a:avLst/>
              <a:gdLst/>
              <a:ahLst/>
              <a:cxnLst/>
              <a:rect l="l" t="t" r="r" b="b"/>
              <a:pathLst>
                <a:path w="670" h="1947" extrusionOk="0">
                  <a:moveTo>
                    <a:pt x="1" y="1"/>
                  </a:moveTo>
                  <a:lnTo>
                    <a:pt x="1" y="183"/>
                  </a:lnTo>
                  <a:lnTo>
                    <a:pt x="487" y="183"/>
                  </a:lnTo>
                  <a:lnTo>
                    <a:pt x="487" y="1946"/>
                  </a:lnTo>
                  <a:lnTo>
                    <a:pt x="669" y="1946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6"/>
            <p:cNvSpPr/>
            <p:nvPr/>
          </p:nvSpPr>
          <p:spPr>
            <a:xfrm>
              <a:off x="3269325" y="3724500"/>
              <a:ext cx="34975" cy="49425"/>
            </a:xfrm>
            <a:custGeom>
              <a:avLst/>
              <a:gdLst/>
              <a:ahLst/>
              <a:cxnLst/>
              <a:rect l="l" t="t" r="r" b="b"/>
              <a:pathLst>
                <a:path w="1399" h="1977" extrusionOk="0">
                  <a:moveTo>
                    <a:pt x="244" y="1"/>
                  </a:moveTo>
                  <a:lnTo>
                    <a:pt x="122" y="974"/>
                  </a:lnTo>
                  <a:lnTo>
                    <a:pt x="548" y="974"/>
                  </a:lnTo>
                  <a:cubicBezTo>
                    <a:pt x="1064" y="974"/>
                    <a:pt x="1216" y="1156"/>
                    <a:pt x="1216" y="1369"/>
                  </a:cubicBezTo>
                  <a:cubicBezTo>
                    <a:pt x="1216" y="1612"/>
                    <a:pt x="1034" y="1794"/>
                    <a:pt x="700" y="1794"/>
                  </a:cubicBezTo>
                  <a:cubicBezTo>
                    <a:pt x="487" y="1794"/>
                    <a:pt x="274" y="1703"/>
                    <a:pt x="92" y="1551"/>
                  </a:cubicBezTo>
                  <a:lnTo>
                    <a:pt x="0" y="1703"/>
                  </a:lnTo>
                  <a:cubicBezTo>
                    <a:pt x="183" y="1885"/>
                    <a:pt x="456" y="1977"/>
                    <a:pt x="700" y="1977"/>
                  </a:cubicBezTo>
                  <a:cubicBezTo>
                    <a:pt x="1186" y="1977"/>
                    <a:pt x="1399" y="1703"/>
                    <a:pt x="1399" y="1369"/>
                  </a:cubicBezTo>
                  <a:cubicBezTo>
                    <a:pt x="1399" y="1034"/>
                    <a:pt x="1186" y="791"/>
                    <a:pt x="608" y="791"/>
                  </a:cubicBezTo>
                  <a:lnTo>
                    <a:pt x="335" y="791"/>
                  </a:lnTo>
                  <a:lnTo>
                    <a:pt x="426" y="183"/>
                  </a:lnTo>
                  <a:lnTo>
                    <a:pt x="1307" y="18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6"/>
            <p:cNvSpPr/>
            <p:nvPr/>
          </p:nvSpPr>
          <p:spPr>
            <a:xfrm>
              <a:off x="3309600" y="3723750"/>
              <a:ext cx="52450" cy="50175"/>
            </a:xfrm>
            <a:custGeom>
              <a:avLst/>
              <a:gdLst/>
              <a:ahLst/>
              <a:cxnLst/>
              <a:rect l="l" t="t" r="r" b="b"/>
              <a:pathLst>
                <a:path w="2098" h="2007" extrusionOk="0">
                  <a:moveTo>
                    <a:pt x="456" y="122"/>
                  </a:moveTo>
                  <a:cubicBezTo>
                    <a:pt x="639" y="122"/>
                    <a:pt x="760" y="274"/>
                    <a:pt x="760" y="548"/>
                  </a:cubicBezTo>
                  <a:cubicBezTo>
                    <a:pt x="760" y="791"/>
                    <a:pt x="639" y="943"/>
                    <a:pt x="456" y="943"/>
                  </a:cubicBezTo>
                  <a:cubicBezTo>
                    <a:pt x="274" y="943"/>
                    <a:pt x="152" y="791"/>
                    <a:pt x="152" y="548"/>
                  </a:cubicBezTo>
                  <a:cubicBezTo>
                    <a:pt x="152" y="274"/>
                    <a:pt x="274" y="122"/>
                    <a:pt x="456" y="122"/>
                  </a:cubicBezTo>
                  <a:close/>
                  <a:moveTo>
                    <a:pt x="456" y="0"/>
                  </a:moveTo>
                  <a:cubicBezTo>
                    <a:pt x="183" y="0"/>
                    <a:pt x="0" y="213"/>
                    <a:pt x="0" y="548"/>
                  </a:cubicBezTo>
                  <a:cubicBezTo>
                    <a:pt x="0" y="852"/>
                    <a:pt x="183" y="1064"/>
                    <a:pt x="456" y="1064"/>
                  </a:cubicBezTo>
                  <a:cubicBezTo>
                    <a:pt x="700" y="1064"/>
                    <a:pt x="882" y="852"/>
                    <a:pt x="882" y="548"/>
                  </a:cubicBezTo>
                  <a:cubicBezTo>
                    <a:pt x="882" y="213"/>
                    <a:pt x="700" y="0"/>
                    <a:pt x="456" y="0"/>
                  </a:cubicBezTo>
                  <a:close/>
                  <a:moveTo>
                    <a:pt x="1672" y="1064"/>
                  </a:moveTo>
                  <a:cubicBezTo>
                    <a:pt x="1855" y="1064"/>
                    <a:pt x="1976" y="1216"/>
                    <a:pt x="1976" y="1459"/>
                  </a:cubicBezTo>
                  <a:lnTo>
                    <a:pt x="1946" y="1459"/>
                  </a:lnTo>
                  <a:cubicBezTo>
                    <a:pt x="1946" y="1733"/>
                    <a:pt x="1855" y="1885"/>
                    <a:pt x="1672" y="1885"/>
                  </a:cubicBezTo>
                  <a:cubicBezTo>
                    <a:pt x="1490" y="1885"/>
                    <a:pt x="1368" y="1733"/>
                    <a:pt x="1368" y="1459"/>
                  </a:cubicBezTo>
                  <a:cubicBezTo>
                    <a:pt x="1368" y="1216"/>
                    <a:pt x="1490" y="1064"/>
                    <a:pt x="1672" y="1064"/>
                  </a:cubicBezTo>
                  <a:close/>
                  <a:moveTo>
                    <a:pt x="1642" y="31"/>
                  </a:moveTo>
                  <a:lnTo>
                    <a:pt x="304" y="1976"/>
                  </a:lnTo>
                  <a:lnTo>
                    <a:pt x="487" y="1976"/>
                  </a:lnTo>
                  <a:lnTo>
                    <a:pt x="1824" y="31"/>
                  </a:lnTo>
                  <a:close/>
                  <a:moveTo>
                    <a:pt x="1672" y="912"/>
                  </a:moveTo>
                  <a:cubicBezTo>
                    <a:pt x="1399" y="912"/>
                    <a:pt x="1216" y="1125"/>
                    <a:pt x="1216" y="1459"/>
                  </a:cubicBezTo>
                  <a:cubicBezTo>
                    <a:pt x="1216" y="1794"/>
                    <a:pt x="1399" y="2007"/>
                    <a:pt x="1672" y="2007"/>
                  </a:cubicBezTo>
                  <a:cubicBezTo>
                    <a:pt x="1915" y="2007"/>
                    <a:pt x="2098" y="1794"/>
                    <a:pt x="2098" y="1459"/>
                  </a:cubicBezTo>
                  <a:cubicBezTo>
                    <a:pt x="2098" y="1125"/>
                    <a:pt x="1915" y="912"/>
                    <a:pt x="1672" y="9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6"/>
            <p:cNvSpPr/>
            <p:nvPr/>
          </p:nvSpPr>
          <p:spPr>
            <a:xfrm>
              <a:off x="3864325" y="3045175"/>
              <a:ext cx="348800" cy="348800"/>
            </a:xfrm>
            <a:custGeom>
              <a:avLst/>
              <a:gdLst/>
              <a:ahLst/>
              <a:cxnLst/>
              <a:rect l="l" t="t" r="r" b="b"/>
              <a:pathLst>
                <a:path w="13952" h="13952" extrusionOk="0">
                  <a:moveTo>
                    <a:pt x="6961" y="0"/>
                  </a:moveTo>
                  <a:cubicBezTo>
                    <a:pt x="3101" y="0"/>
                    <a:pt x="0" y="3101"/>
                    <a:pt x="0" y="6961"/>
                  </a:cubicBezTo>
                  <a:cubicBezTo>
                    <a:pt x="0" y="10821"/>
                    <a:pt x="3101" y="13952"/>
                    <a:pt x="6961" y="13952"/>
                  </a:cubicBezTo>
                  <a:cubicBezTo>
                    <a:pt x="10821" y="13952"/>
                    <a:pt x="13952" y="10821"/>
                    <a:pt x="13952" y="6961"/>
                  </a:cubicBezTo>
                  <a:cubicBezTo>
                    <a:pt x="13952" y="3101"/>
                    <a:pt x="10821" y="0"/>
                    <a:pt x="6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6"/>
            <p:cNvSpPr/>
            <p:nvPr/>
          </p:nvSpPr>
          <p:spPr>
            <a:xfrm>
              <a:off x="3942600" y="3123425"/>
              <a:ext cx="191500" cy="191525"/>
            </a:xfrm>
            <a:custGeom>
              <a:avLst/>
              <a:gdLst/>
              <a:ahLst/>
              <a:cxnLst/>
              <a:rect l="l" t="t" r="r" b="b"/>
              <a:pathLst>
                <a:path w="7660" h="7661" extrusionOk="0">
                  <a:moveTo>
                    <a:pt x="3830" y="700"/>
                  </a:moveTo>
                  <a:cubicBezTo>
                    <a:pt x="4863" y="700"/>
                    <a:pt x="4985" y="700"/>
                    <a:pt x="5380" y="730"/>
                  </a:cubicBezTo>
                  <a:cubicBezTo>
                    <a:pt x="5623" y="730"/>
                    <a:pt x="5866" y="761"/>
                    <a:pt x="6110" y="852"/>
                  </a:cubicBezTo>
                  <a:cubicBezTo>
                    <a:pt x="6444" y="974"/>
                    <a:pt x="6687" y="1247"/>
                    <a:pt x="6809" y="1582"/>
                  </a:cubicBezTo>
                  <a:cubicBezTo>
                    <a:pt x="6900" y="1794"/>
                    <a:pt x="6961" y="2037"/>
                    <a:pt x="6961" y="2281"/>
                  </a:cubicBezTo>
                  <a:cubicBezTo>
                    <a:pt x="6961" y="2706"/>
                    <a:pt x="6991" y="2828"/>
                    <a:pt x="6991" y="3831"/>
                  </a:cubicBezTo>
                  <a:cubicBezTo>
                    <a:pt x="6991" y="4864"/>
                    <a:pt x="6991" y="4986"/>
                    <a:pt x="6961" y="5381"/>
                  </a:cubicBezTo>
                  <a:cubicBezTo>
                    <a:pt x="6961" y="5624"/>
                    <a:pt x="6900" y="5867"/>
                    <a:pt x="6809" y="6080"/>
                  </a:cubicBezTo>
                  <a:cubicBezTo>
                    <a:pt x="6687" y="6414"/>
                    <a:pt x="6444" y="6688"/>
                    <a:pt x="6110" y="6810"/>
                  </a:cubicBezTo>
                  <a:cubicBezTo>
                    <a:pt x="5866" y="6901"/>
                    <a:pt x="5623" y="6962"/>
                    <a:pt x="5380" y="6962"/>
                  </a:cubicBezTo>
                  <a:lnTo>
                    <a:pt x="2280" y="6962"/>
                  </a:lnTo>
                  <a:cubicBezTo>
                    <a:pt x="2037" y="6962"/>
                    <a:pt x="1793" y="6901"/>
                    <a:pt x="1581" y="6810"/>
                  </a:cubicBezTo>
                  <a:cubicBezTo>
                    <a:pt x="1246" y="6688"/>
                    <a:pt x="973" y="6414"/>
                    <a:pt x="851" y="6080"/>
                  </a:cubicBezTo>
                  <a:cubicBezTo>
                    <a:pt x="760" y="5867"/>
                    <a:pt x="730" y="5624"/>
                    <a:pt x="730" y="5381"/>
                  </a:cubicBezTo>
                  <a:cubicBezTo>
                    <a:pt x="730" y="4986"/>
                    <a:pt x="699" y="4864"/>
                    <a:pt x="699" y="3831"/>
                  </a:cubicBezTo>
                  <a:cubicBezTo>
                    <a:pt x="699" y="2828"/>
                    <a:pt x="699" y="2706"/>
                    <a:pt x="730" y="2281"/>
                  </a:cubicBezTo>
                  <a:cubicBezTo>
                    <a:pt x="730" y="2037"/>
                    <a:pt x="760" y="1794"/>
                    <a:pt x="851" y="1582"/>
                  </a:cubicBezTo>
                  <a:cubicBezTo>
                    <a:pt x="973" y="1247"/>
                    <a:pt x="1246" y="974"/>
                    <a:pt x="1581" y="852"/>
                  </a:cubicBezTo>
                  <a:cubicBezTo>
                    <a:pt x="1793" y="761"/>
                    <a:pt x="2037" y="730"/>
                    <a:pt x="2280" y="730"/>
                  </a:cubicBezTo>
                  <a:cubicBezTo>
                    <a:pt x="2705" y="700"/>
                    <a:pt x="2827" y="700"/>
                    <a:pt x="3830" y="700"/>
                  </a:cubicBezTo>
                  <a:close/>
                  <a:moveTo>
                    <a:pt x="3830" y="1"/>
                  </a:moveTo>
                  <a:cubicBezTo>
                    <a:pt x="2796" y="1"/>
                    <a:pt x="2675" y="1"/>
                    <a:pt x="2249" y="31"/>
                  </a:cubicBezTo>
                  <a:cubicBezTo>
                    <a:pt x="1945" y="31"/>
                    <a:pt x="1641" y="92"/>
                    <a:pt x="1337" y="214"/>
                  </a:cubicBezTo>
                  <a:cubicBezTo>
                    <a:pt x="821" y="396"/>
                    <a:pt x="426" y="822"/>
                    <a:pt x="213" y="1338"/>
                  </a:cubicBezTo>
                  <a:cubicBezTo>
                    <a:pt x="91" y="1612"/>
                    <a:pt x="30" y="1946"/>
                    <a:pt x="30" y="2250"/>
                  </a:cubicBezTo>
                  <a:cubicBezTo>
                    <a:pt x="30" y="2676"/>
                    <a:pt x="0" y="2797"/>
                    <a:pt x="0" y="3831"/>
                  </a:cubicBezTo>
                  <a:cubicBezTo>
                    <a:pt x="0" y="4864"/>
                    <a:pt x="0" y="5016"/>
                    <a:pt x="30" y="5411"/>
                  </a:cubicBezTo>
                  <a:cubicBezTo>
                    <a:pt x="30" y="5715"/>
                    <a:pt x="91" y="6050"/>
                    <a:pt x="213" y="6354"/>
                  </a:cubicBezTo>
                  <a:cubicBezTo>
                    <a:pt x="426" y="6840"/>
                    <a:pt x="821" y="7266"/>
                    <a:pt x="1337" y="7448"/>
                  </a:cubicBezTo>
                  <a:cubicBezTo>
                    <a:pt x="1641" y="7569"/>
                    <a:pt x="1945" y="7630"/>
                    <a:pt x="2249" y="7630"/>
                  </a:cubicBezTo>
                  <a:cubicBezTo>
                    <a:pt x="2675" y="7661"/>
                    <a:pt x="2796" y="7661"/>
                    <a:pt x="3830" y="7661"/>
                  </a:cubicBezTo>
                  <a:cubicBezTo>
                    <a:pt x="4894" y="7661"/>
                    <a:pt x="5015" y="7661"/>
                    <a:pt x="5410" y="7630"/>
                  </a:cubicBezTo>
                  <a:cubicBezTo>
                    <a:pt x="5745" y="7630"/>
                    <a:pt x="6049" y="7569"/>
                    <a:pt x="6353" y="7448"/>
                  </a:cubicBezTo>
                  <a:cubicBezTo>
                    <a:pt x="6869" y="7266"/>
                    <a:pt x="7265" y="6840"/>
                    <a:pt x="7477" y="6354"/>
                  </a:cubicBezTo>
                  <a:cubicBezTo>
                    <a:pt x="7569" y="6050"/>
                    <a:pt x="7629" y="5715"/>
                    <a:pt x="7629" y="5411"/>
                  </a:cubicBezTo>
                  <a:cubicBezTo>
                    <a:pt x="7660" y="5016"/>
                    <a:pt x="7660" y="4864"/>
                    <a:pt x="7660" y="3831"/>
                  </a:cubicBezTo>
                  <a:cubicBezTo>
                    <a:pt x="7660" y="2797"/>
                    <a:pt x="7660" y="2676"/>
                    <a:pt x="7629" y="2250"/>
                  </a:cubicBezTo>
                  <a:cubicBezTo>
                    <a:pt x="7629" y="1946"/>
                    <a:pt x="7569" y="1612"/>
                    <a:pt x="7477" y="1338"/>
                  </a:cubicBezTo>
                  <a:cubicBezTo>
                    <a:pt x="7265" y="822"/>
                    <a:pt x="6869" y="396"/>
                    <a:pt x="6353" y="214"/>
                  </a:cubicBezTo>
                  <a:cubicBezTo>
                    <a:pt x="6049" y="92"/>
                    <a:pt x="5745" y="31"/>
                    <a:pt x="5410" y="31"/>
                  </a:cubicBezTo>
                  <a:cubicBezTo>
                    <a:pt x="5015" y="1"/>
                    <a:pt x="4894" y="1"/>
                    <a:pt x="3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6"/>
            <p:cNvSpPr/>
            <p:nvPr/>
          </p:nvSpPr>
          <p:spPr>
            <a:xfrm>
              <a:off x="3972975" y="3170525"/>
              <a:ext cx="114775" cy="98225"/>
            </a:xfrm>
            <a:custGeom>
              <a:avLst/>
              <a:gdLst/>
              <a:ahLst/>
              <a:cxnLst/>
              <a:rect l="l" t="t" r="r" b="b"/>
              <a:pathLst>
                <a:path w="4591" h="3929" extrusionOk="0">
                  <a:moveTo>
                    <a:pt x="2604" y="670"/>
                  </a:moveTo>
                  <a:cubicBezTo>
                    <a:pt x="3258" y="670"/>
                    <a:pt x="3892" y="1182"/>
                    <a:pt x="3892" y="1947"/>
                  </a:cubicBezTo>
                  <a:cubicBezTo>
                    <a:pt x="3892" y="2646"/>
                    <a:pt x="3314" y="3223"/>
                    <a:pt x="2615" y="3223"/>
                  </a:cubicBezTo>
                  <a:cubicBezTo>
                    <a:pt x="1490" y="3223"/>
                    <a:pt x="913" y="1856"/>
                    <a:pt x="1733" y="1035"/>
                  </a:cubicBezTo>
                  <a:cubicBezTo>
                    <a:pt x="1986" y="782"/>
                    <a:pt x="2297" y="670"/>
                    <a:pt x="2604" y="670"/>
                  </a:cubicBezTo>
                  <a:close/>
                  <a:moveTo>
                    <a:pt x="2670" y="1"/>
                  </a:moveTo>
                  <a:cubicBezTo>
                    <a:pt x="2652" y="1"/>
                    <a:pt x="2633" y="1"/>
                    <a:pt x="2615" y="1"/>
                  </a:cubicBezTo>
                  <a:cubicBezTo>
                    <a:pt x="882" y="1"/>
                    <a:pt x="1" y="2099"/>
                    <a:pt x="1247" y="3345"/>
                  </a:cubicBezTo>
                  <a:cubicBezTo>
                    <a:pt x="1640" y="3748"/>
                    <a:pt x="2129" y="3929"/>
                    <a:pt x="2610" y="3929"/>
                  </a:cubicBezTo>
                  <a:cubicBezTo>
                    <a:pt x="3617" y="3929"/>
                    <a:pt x="4591" y="3139"/>
                    <a:pt x="4591" y="1947"/>
                  </a:cubicBezTo>
                  <a:cubicBezTo>
                    <a:pt x="4591" y="871"/>
                    <a:pt x="3738" y="1"/>
                    <a:pt x="2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6"/>
            <p:cNvSpPr/>
            <p:nvPr/>
          </p:nvSpPr>
          <p:spPr>
            <a:xfrm>
              <a:off x="4074050" y="3156875"/>
              <a:ext cx="27375" cy="23025"/>
            </a:xfrm>
            <a:custGeom>
              <a:avLst/>
              <a:gdLst/>
              <a:ahLst/>
              <a:cxnLst/>
              <a:rect l="l" t="t" r="r" b="b"/>
              <a:pathLst>
                <a:path w="1095" h="921" extrusionOk="0">
                  <a:moveTo>
                    <a:pt x="639" y="0"/>
                  </a:moveTo>
                  <a:cubicBezTo>
                    <a:pt x="213" y="0"/>
                    <a:pt x="1" y="487"/>
                    <a:pt x="304" y="791"/>
                  </a:cubicBezTo>
                  <a:cubicBezTo>
                    <a:pt x="393" y="879"/>
                    <a:pt x="508" y="920"/>
                    <a:pt x="622" y="920"/>
                  </a:cubicBezTo>
                  <a:cubicBezTo>
                    <a:pt x="859" y="920"/>
                    <a:pt x="1095" y="744"/>
                    <a:pt x="1095" y="456"/>
                  </a:cubicBezTo>
                  <a:cubicBezTo>
                    <a:pt x="1095" y="213"/>
                    <a:pt x="882" y="0"/>
                    <a:pt x="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6"/>
            <p:cNvSpPr/>
            <p:nvPr/>
          </p:nvSpPr>
          <p:spPr>
            <a:xfrm>
              <a:off x="3916000" y="3499575"/>
              <a:ext cx="103375" cy="143700"/>
            </a:xfrm>
            <a:custGeom>
              <a:avLst/>
              <a:gdLst/>
              <a:ahLst/>
              <a:cxnLst/>
              <a:rect l="l" t="t" r="r" b="b"/>
              <a:pathLst>
                <a:path w="4135" h="5748" extrusionOk="0">
                  <a:moveTo>
                    <a:pt x="699" y="1"/>
                  </a:moveTo>
                  <a:lnTo>
                    <a:pt x="426" y="2858"/>
                  </a:lnTo>
                  <a:lnTo>
                    <a:pt x="1642" y="2858"/>
                  </a:lnTo>
                  <a:cubicBezTo>
                    <a:pt x="3070" y="2858"/>
                    <a:pt x="3526" y="3344"/>
                    <a:pt x="3526" y="4043"/>
                  </a:cubicBezTo>
                  <a:cubicBezTo>
                    <a:pt x="3526" y="4742"/>
                    <a:pt x="3009" y="5198"/>
                    <a:pt x="2037" y="5198"/>
                  </a:cubicBezTo>
                  <a:cubicBezTo>
                    <a:pt x="2001" y="5200"/>
                    <a:pt x="1965" y="5201"/>
                    <a:pt x="1930" y="5201"/>
                  </a:cubicBezTo>
                  <a:cubicBezTo>
                    <a:pt x="1328" y="5201"/>
                    <a:pt x="735" y="4960"/>
                    <a:pt x="304" y="4530"/>
                  </a:cubicBezTo>
                  <a:lnTo>
                    <a:pt x="0" y="5016"/>
                  </a:lnTo>
                  <a:cubicBezTo>
                    <a:pt x="549" y="5478"/>
                    <a:pt x="1234" y="5748"/>
                    <a:pt x="1953" y="5748"/>
                  </a:cubicBezTo>
                  <a:cubicBezTo>
                    <a:pt x="1991" y="5748"/>
                    <a:pt x="2029" y="5747"/>
                    <a:pt x="2067" y="5746"/>
                  </a:cubicBezTo>
                  <a:cubicBezTo>
                    <a:pt x="3465" y="5746"/>
                    <a:pt x="4134" y="4986"/>
                    <a:pt x="4134" y="4013"/>
                  </a:cubicBezTo>
                  <a:cubicBezTo>
                    <a:pt x="4134" y="3010"/>
                    <a:pt x="3465" y="2341"/>
                    <a:pt x="1763" y="2341"/>
                  </a:cubicBezTo>
                  <a:lnTo>
                    <a:pt x="1034" y="2341"/>
                  </a:lnTo>
                  <a:lnTo>
                    <a:pt x="1216" y="517"/>
                  </a:lnTo>
                  <a:lnTo>
                    <a:pt x="3830" y="517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6"/>
            <p:cNvSpPr/>
            <p:nvPr/>
          </p:nvSpPr>
          <p:spPr>
            <a:xfrm>
              <a:off x="4037575" y="3498050"/>
              <a:ext cx="114000" cy="145175"/>
            </a:xfrm>
            <a:custGeom>
              <a:avLst/>
              <a:gdLst/>
              <a:ahLst/>
              <a:cxnLst/>
              <a:rect l="l" t="t" r="r" b="b"/>
              <a:pathLst>
                <a:path w="4560" h="5807" extrusionOk="0">
                  <a:moveTo>
                    <a:pt x="2280" y="548"/>
                  </a:moveTo>
                  <a:cubicBezTo>
                    <a:pt x="3283" y="548"/>
                    <a:pt x="3952" y="1369"/>
                    <a:pt x="3952" y="2889"/>
                  </a:cubicBezTo>
                  <a:cubicBezTo>
                    <a:pt x="3952" y="4439"/>
                    <a:pt x="3283" y="5259"/>
                    <a:pt x="2280" y="5259"/>
                  </a:cubicBezTo>
                  <a:cubicBezTo>
                    <a:pt x="1277" y="5259"/>
                    <a:pt x="608" y="4439"/>
                    <a:pt x="608" y="2889"/>
                  </a:cubicBezTo>
                  <a:cubicBezTo>
                    <a:pt x="608" y="1369"/>
                    <a:pt x="1277" y="548"/>
                    <a:pt x="2280" y="548"/>
                  </a:cubicBezTo>
                  <a:close/>
                  <a:moveTo>
                    <a:pt x="2280" y="1"/>
                  </a:moveTo>
                  <a:cubicBezTo>
                    <a:pt x="943" y="1"/>
                    <a:pt x="1" y="1095"/>
                    <a:pt x="1" y="2889"/>
                  </a:cubicBezTo>
                  <a:cubicBezTo>
                    <a:pt x="1" y="4712"/>
                    <a:pt x="973" y="5807"/>
                    <a:pt x="2280" y="5807"/>
                  </a:cubicBezTo>
                  <a:cubicBezTo>
                    <a:pt x="3587" y="5807"/>
                    <a:pt x="4560" y="4712"/>
                    <a:pt x="4560" y="2889"/>
                  </a:cubicBezTo>
                  <a:cubicBezTo>
                    <a:pt x="4560" y="1095"/>
                    <a:pt x="3618" y="1"/>
                    <a:pt x="22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6"/>
            <p:cNvSpPr/>
            <p:nvPr/>
          </p:nvSpPr>
          <p:spPr>
            <a:xfrm>
              <a:off x="3977550" y="3737425"/>
              <a:ext cx="16725" cy="48650"/>
            </a:xfrm>
            <a:custGeom>
              <a:avLst/>
              <a:gdLst/>
              <a:ahLst/>
              <a:cxnLst/>
              <a:rect l="l" t="t" r="r" b="b"/>
              <a:pathLst>
                <a:path w="669" h="1946" extrusionOk="0">
                  <a:moveTo>
                    <a:pt x="0" y="1"/>
                  </a:moveTo>
                  <a:lnTo>
                    <a:pt x="0" y="183"/>
                  </a:lnTo>
                  <a:lnTo>
                    <a:pt x="487" y="183"/>
                  </a:lnTo>
                  <a:lnTo>
                    <a:pt x="487" y="1946"/>
                  </a:lnTo>
                  <a:lnTo>
                    <a:pt x="669" y="1946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6"/>
            <p:cNvSpPr/>
            <p:nvPr/>
          </p:nvSpPr>
          <p:spPr>
            <a:xfrm>
              <a:off x="4004150" y="3737425"/>
              <a:ext cx="35725" cy="49425"/>
            </a:xfrm>
            <a:custGeom>
              <a:avLst/>
              <a:gdLst/>
              <a:ahLst/>
              <a:cxnLst/>
              <a:rect l="l" t="t" r="r" b="b"/>
              <a:pathLst>
                <a:path w="1429" h="1977" extrusionOk="0">
                  <a:moveTo>
                    <a:pt x="243" y="1"/>
                  </a:moveTo>
                  <a:lnTo>
                    <a:pt x="122" y="973"/>
                  </a:lnTo>
                  <a:lnTo>
                    <a:pt x="547" y="973"/>
                  </a:lnTo>
                  <a:cubicBezTo>
                    <a:pt x="1064" y="973"/>
                    <a:pt x="1216" y="1156"/>
                    <a:pt x="1216" y="1399"/>
                  </a:cubicBezTo>
                  <a:cubicBezTo>
                    <a:pt x="1216" y="1642"/>
                    <a:pt x="1034" y="1794"/>
                    <a:pt x="699" y="1794"/>
                  </a:cubicBezTo>
                  <a:cubicBezTo>
                    <a:pt x="486" y="1794"/>
                    <a:pt x="274" y="1703"/>
                    <a:pt x="91" y="1551"/>
                  </a:cubicBezTo>
                  <a:lnTo>
                    <a:pt x="0" y="1733"/>
                  </a:lnTo>
                  <a:cubicBezTo>
                    <a:pt x="182" y="1885"/>
                    <a:pt x="456" y="1976"/>
                    <a:pt x="699" y="1976"/>
                  </a:cubicBezTo>
                  <a:cubicBezTo>
                    <a:pt x="1186" y="1976"/>
                    <a:pt x="1429" y="1703"/>
                    <a:pt x="1429" y="1368"/>
                  </a:cubicBezTo>
                  <a:cubicBezTo>
                    <a:pt x="1429" y="1034"/>
                    <a:pt x="1186" y="791"/>
                    <a:pt x="608" y="791"/>
                  </a:cubicBezTo>
                  <a:lnTo>
                    <a:pt x="334" y="791"/>
                  </a:lnTo>
                  <a:lnTo>
                    <a:pt x="426" y="183"/>
                  </a:lnTo>
                  <a:lnTo>
                    <a:pt x="1307" y="18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6"/>
            <p:cNvSpPr/>
            <p:nvPr/>
          </p:nvSpPr>
          <p:spPr>
            <a:xfrm>
              <a:off x="4044425" y="3736675"/>
              <a:ext cx="52450" cy="50175"/>
            </a:xfrm>
            <a:custGeom>
              <a:avLst/>
              <a:gdLst/>
              <a:ahLst/>
              <a:cxnLst/>
              <a:rect l="l" t="t" r="r" b="b"/>
              <a:pathLst>
                <a:path w="2098" h="2007" extrusionOk="0">
                  <a:moveTo>
                    <a:pt x="456" y="152"/>
                  </a:moveTo>
                  <a:cubicBezTo>
                    <a:pt x="638" y="152"/>
                    <a:pt x="760" y="304"/>
                    <a:pt x="760" y="547"/>
                  </a:cubicBezTo>
                  <a:cubicBezTo>
                    <a:pt x="760" y="790"/>
                    <a:pt x="638" y="942"/>
                    <a:pt x="456" y="942"/>
                  </a:cubicBezTo>
                  <a:cubicBezTo>
                    <a:pt x="274" y="942"/>
                    <a:pt x="152" y="790"/>
                    <a:pt x="152" y="547"/>
                  </a:cubicBezTo>
                  <a:cubicBezTo>
                    <a:pt x="152" y="304"/>
                    <a:pt x="274" y="152"/>
                    <a:pt x="456" y="152"/>
                  </a:cubicBezTo>
                  <a:close/>
                  <a:moveTo>
                    <a:pt x="456" y="0"/>
                  </a:moveTo>
                  <a:cubicBezTo>
                    <a:pt x="182" y="0"/>
                    <a:pt x="0" y="213"/>
                    <a:pt x="0" y="547"/>
                  </a:cubicBezTo>
                  <a:cubicBezTo>
                    <a:pt x="0" y="851"/>
                    <a:pt x="182" y="1064"/>
                    <a:pt x="456" y="1064"/>
                  </a:cubicBezTo>
                  <a:cubicBezTo>
                    <a:pt x="699" y="1064"/>
                    <a:pt x="882" y="882"/>
                    <a:pt x="882" y="547"/>
                  </a:cubicBezTo>
                  <a:cubicBezTo>
                    <a:pt x="882" y="213"/>
                    <a:pt x="699" y="0"/>
                    <a:pt x="456" y="0"/>
                  </a:cubicBezTo>
                  <a:close/>
                  <a:moveTo>
                    <a:pt x="1641" y="1064"/>
                  </a:moveTo>
                  <a:cubicBezTo>
                    <a:pt x="1854" y="1064"/>
                    <a:pt x="1945" y="1216"/>
                    <a:pt x="1945" y="1459"/>
                  </a:cubicBezTo>
                  <a:cubicBezTo>
                    <a:pt x="1945" y="1733"/>
                    <a:pt x="1824" y="1885"/>
                    <a:pt x="1641" y="1885"/>
                  </a:cubicBezTo>
                  <a:cubicBezTo>
                    <a:pt x="1459" y="1885"/>
                    <a:pt x="1337" y="1733"/>
                    <a:pt x="1337" y="1459"/>
                  </a:cubicBezTo>
                  <a:cubicBezTo>
                    <a:pt x="1337" y="1216"/>
                    <a:pt x="1459" y="1064"/>
                    <a:pt x="1641" y="1064"/>
                  </a:cubicBezTo>
                  <a:close/>
                  <a:moveTo>
                    <a:pt x="1641" y="31"/>
                  </a:moveTo>
                  <a:lnTo>
                    <a:pt x="274" y="1976"/>
                  </a:lnTo>
                  <a:lnTo>
                    <a:pt x="456" y="1976"/>
                  </a:lnTo>
                  <a:lnTo>
                    <a:pt x="1793" y="31"/>
                  </a:lnTo>
                  <a:close/>
                  <a:moveTo>
                    <a:pt x="1641" y="942"/>
                  </a:moveTo>
                  <a:cubicBezTo>
                    <a:pt x="1368" y="942"/>
                    <a:pt x="1186" y="1155"/>
                    <a:pt x="1186" y="1459"/>
                  </a:cubicBezTo>
                  <a:lnTo>
                    <a:pt x="1216" y="1459"/>
                  </a:lnTo>
                  <a:cubicBezTo>
                    <a:pt x="1216" y="1794"/>
                    <a:pt x="1368" y="2006"/>
                    <a:pt x="1641" y="2006"/>
                  </a:cubicBezTo>
                  <a:cubicBezTo>
                    <a:pt x="1915" y="2006"/>
                    <a:pt x="2097" y="1794"/>
                    <a:pt x="2097" y="1459"/>
                  </a:cubicBezTo>
                  <a:cubicBezTo>
                    <a:pt x="2097" y="1155"/>
                    <a:pt x="1915" y="942"/>
                    <a:pt x="1641" y="9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6"/>
            <p:cNvSpPr/>
            <p:nvPr/>
          </p:nvSpPr>
          <p:spPr>
            <a:xfrm>
              <a:off x="2317950" y="1941800"/>
              <a:ext cx="367050" cy="367050"/>
            </a:xfrm>
            <a:custGeom>
              <a:avLst/>
              <a:gdLst/>
              <a:ahLst/>
              <a:cxnLst/>
              <a:rect l="l" t="t" r="r" b="b"/>
              <a:pathLst>
                <a:path w="14682" h="14682" extrusionOk="0">
                  <a:moveTo>
                    <a:pt x="7356" y="1"/>
                  </a:moveTo>
                  <a:cubicBezTo>
                    <a:pt x="3313" y="1"/>
                    <a:pt x="0" y="3284"/>
                    <a:pt x="30" y="7326"/>
                  </a:cubicBezTo>
                  <a:cubicBezTo>
                    <a:pt x="0" y="11369"/>
                    <a:pt x="3283" y="14652"/>
                    <a:pt x="7325" y="14682"/>
                  </a:cubicBezTo>
                  <a:cubicBezTo>
                    <a:pt x="11398" y="14682"/>
                    <a:pt x="14681" y="11399"/>
                    <a:pt x="14681" y="7326"/>
                  </a:cubicBezTo>
                  <a:cubicBezTo>
                    <a:pt x="14681" y="3284"/>
                    <a:pt x="11398" y="1"/>
                    <a:pt x="735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6"/>
            <p:cNvSpPr/>
            <p:nvPr/>
          </p:nvSpPr>
          <p:spPr>
            <a:xfrm>
              <a:off x="2450150" y="2014000"/>
              <a:ext cx="101850" cy="221900"/>
            </a:xfrm>
            <a:custGeom>
              <a:avLst/>
              <a:gdLst/>
              <a:ahLst/>
              <a:cxnLst/>
              <a:rect l="l" t="t" r="r" b="b"/>
              <a:pathLst>
                <a:path w="4074" h="8876" extrusionOk="0">
                  <a:moveTo>
                    <a:pt x="2858" y="0"/>
                  </a:moveTo>
                  <a:cubicBezTo>
                    <a:pt x="1521" y="0"/>
                    <a:pt x="913" y="608"/>
                    <a:pt x="913" y="1733"/>
                  </a:cubicBezTo>
                  <a:lnTo>
                    <a:pt x="913" y="2918"/>
                  </a:lnTo>
                  <a:lnTo>
                    <a:pt x="1" y="2918"/>
                  </a:lnTo>
                  <a:lnTo>
                    <a:pt x="1" y="4438"/>
                  </a:lnTo>
                  <a:lnTo>
                    <a:pt x="913" y="4438"/>
                  </a:lnTo>
                  <a:lnTo>
                    <a:pt x="943" y="8876"/>
                  </a:lnTo>
                  <a:lnTo>
                    <a:pt x="2706" y="8876"/>
                  </a:lnTo>
                  <a:lnTo>
                    <a:pt x="2706" y="4408"/>
                  </a:lnTo>
                  <a:lnTo>
                    <a:pt x="3952" y="4408"/>
                  </a:lnTo>
                  <a:lnTo>
                    <a:pt x="4074" y="2918"/>
                  </a:lnTo>
                  <a:lnTo>
                    <a:pt x="2706" y="2918"/>
                  </a:lnTo>
                  <a:lnTo>
                    <a:pt x="2706" y="2067"/>
                  </a:lnTo>
                  <a:cubicBezTo>
                    <a:pt x="2706" y="1703"/>
                    <a:pt x="2767" y="1581"/>
                    <a:pt x="3132" y="1581"/>
                  </a:cubicBezTo>
                  <a:lnTo>
                    <a:pt x="4074" y="1581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6"/>
            <p:cNvSpPr/>
            <p:nvPr/>
          </p:nvSpPr>
          <p:spPr>
            <a:xfrm>
              <a:off x="2307300" y="2442400"/>
              <a:ext cx="112500" cy="155975"/>
            </a:xfrm>
            <a:custGeom>
              <a:avLst/>
              <a:gdLst/>
              <a:ahLst/>
              <a:cxnLst/>
              <a:rect l="l" t="t" r="r" b="b"/>
              <a:pathLst>
                <a:path w="4500" h="6239" extrusionOk="0">
                  <a:moveTo>
                    <a:pt x="1997" y="0"/>
                  </a:moveTo>
                  <a:cubicBezTo>
                    <a:pt x="1242" y="0"/>
                    <a:pt x="505" y="328"/>
                    <a:pt x="1" y="889"/>
                  </a:cubicBezTo>
                  <a:lnTo>
                    <a:pt x="456" y="1254"/>
                  </a:lnTo>
                  <a:cubicBezTo>
                    <a:pt x="839" y="844"/>
                    <a:pt x="1368" y="606"/>
                    <a:pt x="1935" y="606"/>
                  </a:cubicBezTo>
                  <a:cubicBezTo>
                    <a:pt x="1999" y="606"/>
                    <a:pt x="2063" y="609"/>
                    <a:pt x="2128" y="615"/>
                  </a:cubicBezTo>
                  <a:cubicBezTo>
                    <a:pt x="3070" y="615"/>
                    <a:pt x="3557" y="1011"/>
                    <a:pt x="3557" y="1740"/>
                  </a:cubicBezTo>
                  <a:cubicBezTo>
                    <a:pt x="3557" y="2166"/>
                    <a:pt x="3435" y="2561"/>
                    <a:pt x="2736" y="3260"/>
                  </a:cubicBezTo>
                  <a:lnTo>
                    <a:pt x="152" y="5783"/>
                  </a:lnTo>
                  <a:lnTo>
                    <a:pt x="152" y="6239"/>
                  </a:lnTo>
                  <a:lnTo>
                    <a:pt x="4499" y="6239"/>
                  </a:lnTo>
                  <a:lnTo>
                    <a:pt x="4499" y="5661"/>
                  </a:lnTo>
                  <a:lnTo>
                    <a:pt x="1125" y="5661"/>
                  </a:lnTo>
                  <a:lnTo>
                    <a:pt x="3222" y="3594"/>
                  </a:lnTo>
                  <a:cubicBezTo>
                    <a:pt x="4043" y="2804"/>
                    <a:pt x="4226" y="2257"/>
                    <a:pt x="4226" y="1679"/>
                  </a:cubicBezTo>
                  <a:cubicBezTo>
                    <a:pt x="4226" y="646"/>
                    <a:pt x="3435" y="8"/>
                    <a:pt x="2189" y="8"/>
                  </a:cubicBezTo>
                  <a:cubicBezTo>
                    <a:pt x="2125" y="3"/>
                    <a:pt x="2061" y="0"/>
                    <a:pt x="19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6"/>
            <p:cNvSpPr/>
            <p:nvPr/>
          </p:nvSpPr>
          <p:spPr>
            <a:xfrm>
              <a:off x="2433450" y="2443325"/>
              <a:ext cx="111725" cy="156575"/>
            </a:xfrm>
            <a:custGeom>
              <a:avLst/>
              <a:gdLst/>
              <a:ahLst/>
              <a:cxnLst/>
              <a:rect l="l" t="t" r="r" b="b"/>
              <a:pathLst>
                <a:path w="4469" h="6263" extrusionOk="0">
                  <a:moveTo>
                    <a:pt x="730" y="1"/>
                  </a:moveTo>
                  <a:lnTo>
                    <a:pt x="426" y="3101"/>
                  </a:lnTo>
                  <a:lnTo>
                    <a:pt x="1733" y="3101"/>
                  </a:lnTo>
                  <a:cubicBezTo>
                    <a:pt x="3313" y="3101"/>
                    <a:pt x="3800" y="3648"/>
                    <a:pt x="3800" y="4408"/>
                  </a:cubicBezTo>
                  <a:cubicBezTo>
                    <a:pt x="3800" y="5138"/>
                    <a:pt x="3253" y="5654"/>
                    <a:pt x="2189" y="5654"/>
                  </a:cubicBezTo>
                  <a:cubicBezTo>
                    <a:pt x="2153" y="5656"/>
                    <a:pt x="2118" y="5657"/>
                    <a:pt x="2083" y="5657"/>
                  </a:cubicBezTo>
                  <a:cubicBezTo>
                    <a:pt x="1422" y="5657"/>
                    <a:pt x="795" y="5388"/>
                    <a:pt x="304" y="4955"/>
                  </a:cubicBezTo>
                  <a:lnTo>
                    <a:pt x="0" y="5442"/>
                  </a:lnTo>
                  <a:cubicBezTo>
                    <a:pt x="608" y="5989"/>
                    <a:pt x="1398" y="6262"/>
                    <a:pt x="2219" y="6262"/>
                  </a:cubicBezTo>
                  <a:cubicBezTo>
                    <a:pt x="3708" y="6262"/>
                    <a:pt x="4468" y="5442"/>
                    <a:pt x="4468" y="4378"/>
                  </a:cubicBezTo>
                  <a:cubicBezTo>
                    <a:pt x="4468" y="3284"/>
                    <a:pt x="3769" y="2554"/>
                    <a:pt x="1885" y="2554"/>
                  </a:cubicBezTo>
                  <a:lnTo>
                    <a:pt x="1094" y="2554"/>
                  </a:lnTo>
                  <a:lnTo>
                    <a:pt x="1307" y="578"/>
                  </a:lnTo>
                  <a:lnTo>
                    <a:pt x="4134" y="578"/>
                  </a:lnTo>
                  <a:lnTo>
                    <a:pt x="4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6"/>
            <p:cNvSpPr/>
            <p:nvPr/>
          </p:nvSpPr>
          <p:spPr>
            <a:xfrm>
              <a:off x="2565675" y="2441825"/>
              <a:ext cx="123125" cy="158075"/>
            </a:xfrm>
            <a:custGeom>
              <a:avLst/>
              <a:gdLst/>
              <a:ahLst/>
              <a:cxnLst/>
              <a:rect l="l" t="t" r="r" b="b"/>
              <a:pathLst>
                <a:path w="4925" h="6323" extrusionOk="0">
                  <a:moveTo>
                    <a:pt x="2462" y="608"/>
                  </a:moveTo>
                  <a:cubicBezTo>
                    <a:pt x="3526" y="608"/>
                    <a:pt x="4286" y="1520"/>
                    <a:pt x="4286" y="3161"/>
                  </a:cubicBezTo>
                  <a:lnTo>
                    <a:pt x="4255" y="3161"/>
                  </a:lnTo>
                  <a:cubicBezTo>
                    <a:pt x="4255" y="4803"/>
                    <a:pt x="3526" y="5714"/>
                    <a:pt x="2462" y="5714"/>
                  </a:cubicBezTo>
                  <a:cubicBezTo>
                    <a:pt x="1398" y="5714"/>
                    <a:pt x="638" y="4803"/>
                    <a:pt x="638" y="3161"/>
                  </a:cubicBezTo>
                  <a:cubicBezTo>
                    <a:pt x="638" y="1520"/>
                    <a:pt x="1398" y="608"/>
                    <a:pt x="2462" y="608"/>
                  </a:cubicBezTo>
                  <a:close/>
                  <a:moveTo>
                    <a:pt x="2462" y="0"/>
                  </a:moveTo>
                  <a:cubicBezTo>
                    <a:pt x="1033" y="0"/>
                    <a:pt x="0" y="1186"/>
                    <a:pt x="0" y="3161"/>
                  </a:cubicBezTo>
                  <a:cubicBezTo>
                    <a:pt x="0" y="5137"/>
                    <a:pt x="1003" y="6322"/>
                    <a:pt x="2462" y="6322"/>
                  </a:cubicBezTo>
                  <a:cubicBezTo>
                    <a:pt x="3891" y="6322"/>
                    <a:pt x="4924" y="5137"/>
                    <a:pt x="4924" y="3161"/>
                  </a:cubicBezTo>
                  <a:cubicBezTo>
                    <a:pt x="4924" y="1186"/>
                    <a:pt x="3891" y="0"/>
                    <a:pt x="24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6"/>
            <p:cNvSpPr/>
            <p:nvPr/>
          </p:nvSpPr>
          <p:spPr>
            <a:xfrm>
              <a:off x="2435725" y="2701700"/>
              <a:ext cx="17500" cy="53225"/>
            </a:xfrm>
            <a:custGeom>
              <a:avLst/>
              <a:gdLst/>
              <a:ahLst/>
              <a:cxnLst/>
              <a:rect l="l" t="t" r="r" b="b"/>
              <a:pathLst>
                <a:path w="700" h="2129" extrusionOk="0">
                  <a:moveTo>
                    <a:pt x="0" y="0"/>
                  </a:moveTo>
                  <a:lnTo>
                    <a:pt x="0" y="183"/>
                  </a:lnTo>
                  <a:lnTo>
                    <a:pt x="487" y="183"/>
                  </a:lnTo>
                  <a:lnTo>
                    <a:pt x="487" y="2128"/>
                  </a:lnTo>
                  <a:lnTo>
                    <a:pt x="699" y="212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6"/>
            <p:cNvSpPr/>
            <p:nvPr/>
          </p:nvSpPr>
          <p:spPr>
            <a:xfrm>
              <a:off x="2464600" y="2701700"/>
              <a:ext cx="38025" cy="53975"/>
            </a:xfrm>
            <a:custGeom>
              <a:avLst/>
              <a:gdLst/>
              <a:ahLst/>
              <a:cxnLst/>
              <a:rect l="l" t="t" r="r" b="b"/>
              <a:pathLst>
                <a:path w="1521" h="2159" extrusionOk="0">
                  <a:moveTo>
                    <a:pt x="244" y="0"/>
                  </a:moveTo>
                  <a:lnTo>
                    <a:pt x="152" y="1064"/>
                  </a:lnTo>
                  <a:lnTo>
                    <a:pt x="608" y="1064"/>
                  </a:lnTo>
                  <a:cubicBezTo>
                    <a:pt x="1125" y="1064"/>
                    <a:pt x="1307" y="1247"/>
                    <a:pt x="1307" y="1520"/>
                  </a:cubicBezTo>
                  <a:cubicBezTo>
                    <a:pt x="1307" y="1763"/>
                    <a:pt x="1125" y="1946"/>
                    <a:pt x="760" y="1946"/>
                  </a:cubicBezTo>
                  <a:cubicBezTo>
                    <a:pt x="517" y="1946"/>
                    <a:pt x="274" y="1855"/>
                    <a:pt x="92" y="1703"/>
                  </a:cubicBezTo>
                  <a:lnTo>
                    <a:pt x="0" y="1885"/>
                  </a:lnTo>
                  <a:cubicBezTo>
                    <a:pt x="213" y="2067"/>
                    <a:pt x="487" y="2158"/>
                    <a:pt x="760" y="2158"/>
                  </a:cubicBezTo>
                  <a:cubicBezTo>
                    <a:pt x="1247" y="2158"/>
                    <a:pt x="1520" y="1855"/>
                    <a:pt x="1520" y="1490"/>
                  </a:cubicBezTo>
                  <a:cubicBezTo>
                    <a:pt x="1520" y="1125"/>
                    <a:pt x="1277" y="882"/>
                    <a:pt x="639" y="882"/>
                  </a:cubicBezTo>
                  <a:lnTo>
                    <a:pt x="365" y="882"/>
                  </a:lnTo>
                  <a:lnTo>
                    <a:pt x="456" y="183"/>
                  </a:lnTo>
                  <a:lnTo>
                    <a:pt x="1429" y="18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6"/>
            <p:cNvSpPr/>
            <p:nvPr/>
          </p:nvSpPr>
          <p:spPr>
            <a:xfrm>
              <a:off x="2508675" y="2700950"/>
              <a:ext cx="56250" cy="54725"/>
            </a:xfrm>
            <a:custGeom>
              <a:avLst/>
              <a:gdLst/>
              <a:ahLst/>
              <a:cxnLst/>
              <a:rect l="l" t="t" r="r" b="b"/>
              <a:pathLst>
                <a:path w="2250" h="2189" extrusionOk="0">
                  <a:moveTo>
                    <a:pt x="456" y="152"/>
                  </a:moveTo>
                  <a:cubicBezTo>
                    <a:pt x="669" y="152"/>
                    <a:pt x="791" y="304"/>
                    <a:pt x="791" y="608"/>
                  </a:cubicBezTo>
                  <a:cubicBezTo>
                    <a:pt x="791" y="881"/>
                    <a:pt x="669" y="1033"/>
                    <a:pt x="456" y="1033"/>
                  </a:cubicBezTo>
                  <a:cubicBezTo>
                    <a:pt x="274" y="1033"/>
                    <a:pt x="122" y="881"/>
                    <a:pt x="122" y="608"/>
                  </a:cubicBezTo>
                  <a:cubicBezTo>
                    <a:pt x="122" y="304"/>
                    <a:pt x="274" y="152"/>
                    <a:pt x="456" y="152"/>
                  </a:cubicBezTo>
                  <a:close/>
                  <a:moveTo>
                    <a:pt x="456" y="0"/>
                  </a:moveTo>
                  <a:cubicBezTo>
                    <a:pt x="183" y="0"/>
                    <a:pt x="0" y="243"/>
                    <a:pt x="0" y="608"/>
                  </a:cubicBezTo>
                  <a:cubicBezTo>
                    <a:pt x="0" y="942"/>
                    <a:pt x="183" y="1185"/>
                    <a:pt x="456" y="1185"/>
                  </a:cubicBezTo>
                  <a:cubicBezTo>
                    <a:pt x="760" y="1185"/>
                    <a:pt x="943" y="942"/>
                    <a:pt x="943" y="608"/>
                  </a:cubicBezTo>
                  <a:cubicBezTo>
                    <a:pt x="943" y="243"/>
                    <a:pt x="760" y="0"/>
                    <a:pt x="456" y="0"/>
                  </a:cubicBezTo>
                  <a:close/>
                  <a:moveTo>
                    <a:pt x="1763" y="1155"/>
                  </a:moveTo>
                  <a:cubicBezTo>
                    <a:pt x="1946" y="1155"/>
                    <a:pt x="2098" y="1337"/>
                    <a:pt x="2098" y="1611"/>
                  </a:cubicBezTo>
                  <a:cubicBezTo>
                    <a:pt x="2098" y="1885"/>
                    <a:pt x="1946" y="2037"/>
                    <a:pt x="1763" y="2037"/>
                  </a:cubicBezTo>
                  <a:cubicBezTo>
                    <a:pt x="1551" y="2037"/>
                    <a:pt x="1429" y="1885"/>
                    <a:pt x="1429" y="1611"/>
                  </a:cubicBezTo>
                  <a:cubicBezTo>
                    <a:pt x="1429" y="1307"/>
                    <a:pt x="1551" y="1155"/>
                    <a:pt x="1763" y="1155"/>
                  </a:cubicBezTo>
                  <a:close/>
                  <a:moveTo>
                    <a:pt x="1763" y="30"/>
                  </a:moveTo>
                  <a:lnTo>
                    <a:pt x="304" y="2158"/>
                  </a:lnTo>
                  <a:lnTo>
                    <a:pt x="487" y="2158"/>
                  </a:lnTo>
                  <a:lnTo>
                    <a:pt x="1946" y="30"/>
                  </a:lnTo>
                  <a:close/>
                  <a:moveTo>
                    <a:pt x="1763" y="1033"/>
                  </a:moveTo>
                  <a:cubicBezTo>
                    <a:pt x="1459" y="1033"/>
                    <a:pt x="1277" y="1246"/>
                    <a:pt x="1277" y="1611"/>
                  </a:cubicBezTo>
                  <a:cubicBezTo>
                    <a:pt x="1277" y="1945"/>
                    <a:pt x="1459" y="2188"/>
                    <a:pt x="1763" y="2188"/>
                  </a:cubicBezTo>
                  <a:cubicBezTo>
                    <a:pt x="2037" y="2188"/>
                    <a:pt x="2250" y="1945"/>
                    <a:pt x="2250" y="1611"/>
                  </a:cubicBezTo>
                  <a:cubicBezTo>
                    <a:pt x="2250" y="1246"/>
                    <a:pt x="2037" y="1033"/>
                    <a:pt x="1763" y="10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6"/>
            <p:cNvSpPr/>
            <p:nvPr/>
          </p:nvSpPr>
          <p:spPr>
            <a:xfrm>
              <a:off x="3131025" y="1928125"/>
              <a:ext cx="365525" cy="364775"/>
            </a:xfrm>
            <a:custGeom>
              <a:avLst/>
              <a:gdLst/>
              <a:ahLst/>
              <a:cxnLst/>
              <a:rect l="l" t="t" r="r" b="b"/>
              <a:pathLst>
                <a:path w="14621" h="14591" extrusionOk="0">
                  <a:moveTo>
                    <a:pt x="7295" y="1"/>
                  </a:moveTo>
                  <a:cubicBezTo>
                    <a:pt x="3253" y="1"/>
                    <a:pt x="0" y="3253"/>
                    <a:pt x="0" y="7296"/>
                  </a:cubicBezTo>
                  <a:cubicBezTo>
                    <a:pt x="0" y="11338"/>
                    <a:pt x="3253" y="14591"/>
                    <a:pt x="7295" y="14591"/>
                  </a:cubicBezTo>
                  <a:cubicBezTo>
                    <a:pt x="11338" y="14591"/>
                    <a:pt x="14621" y="11338"/>
                    <a:pt x="14621" y="7296"/>
                  </a:cubicBezTo>
                  <a:cubicBezTo>
                    <a:pt x="14621" y="3253"/>
                    <a:pt x="11338" y="1"/>
                    <a:pt x="72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6"/>
            <p:cNvSpPr/>
            <p:nvPr/>
          </p:nvSpPr>
          <p:spPr>
            <a:xfrm>
              <a:off x="3230575" y="2070225"/>
              <a:ext cx="38025" cy="121600"/>
            </a:xfrm>
            <a:custGeom>
              <a:avLst/>
              <a:gdLst/>
              <a:ahLst/>
              <a:cxnLst/>
              <a:rect l="l" t="t" r="r" b="b"/>
              <a:pathLst>
                <a:path w="1521" h="4864" extrusionOk="0">
                  <a:moveTo>
                    <a:pt x="0" y="1"/>
                  </a:moveTo>
                  <a:lnTo>
                    <a:pt x="0" y="4864"/>
                  </a:lnTo>
                  <a:lnTo>
                    <a:pt x="1520" y="4864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6"/>
            <p:cNvSpPr/>
            <p:nvPr/>
          </p:nvSpPr>
          <p:spPr>
            <a:xfrm>
              <a:off x="3226775" y="2008675"/>
              <a:ext cx="52450" cy="44850"/>
            </a:xfrm>
            <a:custGeom>
              <a:avLst/>
              <a:gdLst/>
              <a:ahLst/>
              <a:cxnLst/>
              <a:rect l="l" t="t" r="r" b="b"/>
              <a:pathLst>
                <a:path w="2098" h="1794" extrusionOk="0">
                  <a:moveTo>
                    <a:pt x="905" y="1"/>
                  </a:moveTo>
                  <a:cubicBezTo>
                    <a:pt x="441" y="1"/>
                    <a:pt x="0" y="360"/>
                    <a:pt x="0" y="913"/>
                  </a:cubicBezTo>
                  <a:cubicBezTo>
                    <a:pt x="0" y="1399"/>
                    <a:pt x="395" y="1794"/>
                    <a:pt x="912" y="1794"/>
                  </a:cubicBezTo>
                  <a:cubicBezTo>
                    <a:pt x="1702" y="1794"/>
                    <a:pt x="2098" y="852"/>
                    <a:pt x="1550" y="274"/>
                  </a:cubicBezTo>
                  <a:cubicBezTo>
                    <a:pt x="1362" y="85"/>
                    <a:pt x="1131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6"/>
            <p:cNvSpPr/>
            <p:nvPr/>
          </p:nvSpPr>
          <p:spPr>
            <a:xfrm>
              <a:off x="3292875" y="2065675"/>
              <a:ext cx="117825" cy="126150"/>
            </a:xfrm>
            <a:custGeom>
              <a:avLst/>
              <a:gdLst/>
              <a:ahLst/>
              <a:cxnLst/>
              <a:rect l="l" t="t" r="r" b="b"/>
              <a:pathLst>
                <a:path w="4713" h="5046" extrusionOk="0">
                  <a:moveTo>
                    <a:pt x="2919" y="0"/>
                  </a:moveTo>
                  <a:cubicBezTo>
                    <a:pt x="2341" y="0"/>
                    <a:pt x="1764" y="304"/>
                    <a:pt x="1460" y="821"/>
                  </a:cubicBezTo>
                  <a:lnTo>
                    <a:pt x="1460" y="183"/>
                  </a:lnTo>
                  <a:lnTo>
                    <a:pt x="1" y="183"/>
                  </a:lnTo>
                  <a:lnTo>
                    <a:pt x="1" y="5046"/>
                  </a:lnTo>
                  <a:lnTo>
                    <a:pt x="1460" y="5046"/>
                  </a:lnTo>
                  <a:lnTo>
                    <a:pt x="1429" y="2493"/>
                  </a:lnTo>
                  <a:cubicBezTo>
                    <a:pt x="1429" y="1794"/>
                    <a:pt x="1764" y="1399"/>
                    <a:pt x="2372" y="1399"/>
                  </a:cubicBezTo>
                  <a:cubicBezTo>
                    <a:pt x="2980" y="1399"/>
                    <a:pt x="3192" y="1763"/>
                    <a:pt x="3192" y="2493"/>
                  </a:cubicBezTo>
                  <a:lnTo>
                    <a:pt x="3192" y="5046"/>
                  </a:lnTo>
                  <a:lnTo>
                    <a:pt x="4712" y="5046"/>
                  </a:lnTo>
                  <a:lnTo>
                    <a:pt x="4712" y="1946"/>
                  </a:lnTo>
                  <a:cubicBezTo>
                    <a:pt x="4712" y="639"/>
                    <a:pt x="3983" y="0"/>
                    <a:pt x="2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6"/>
            <p:cNvSpPr/>
            <p:nvPr/>
          </p:nvSpPr>
          <p:spPr>
            <a:xfrm>
              <a:off x="3205500" y="2429650"/>
              <a:ext cx="52450" cy="155050"/>
            </a:xfrm>
            <a:custGeom>
              <a:avLst/>
              <a:gdLst/>
              <a:ahLst/>
              <a:cxnLst/>
              <a:rect l="l" t="t" r="r" b="b"/>
              <a:pathLst>
                <a:path w="2098" h="6202" extrusionOk="0">
                  <a:moveTo>
                    <a:pt x="0" y="1"/>
                  </a:moveTo>
                  <a:lnTo>
                    <a:pt x="0" y="578"/>
                  </a:lnTo>
                  <a:lnTo>
                    <a:pt x="1459" y="578"/>
                  </a:lnTo>
                  <a:lnTo>
                    <a:pt x="1459" y="6201"/>
                  </a:lnTo>
                  <a:lnTo>
                    <a:pt x="2098" y="6201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6"/>
            <p:cNvSpPr/>
            <p:nvPr/>
          </p:nvSpPr>
          <p:spPr>
            <a:xfrm>
              <a:off x="3293650" y="2428150"/>
              <a:ext cx="120075" cy="157300"/>
            </a:xfrm>
            <a:custGeom>
              <a:avLst/>
              <a:gdLst/>
              <a:ahLst/>
              <a:cxnLst/>
              <a:rect l="l" t="t" r="r" b="b"/>
              <a:pathLst>
                <a:path w="4803" h="6292" extrusionOk="0">
                  <a:moveTo>
                    <a:pt x="2401" y="547"/>
                  </a:moveTo>
                  <a:cubicBezTo>
                    <a:pt x="3344" y="547"/>
                    <a:pt x="3952" y="1003"/>
                    <a:pt x="3952" y="1672"/>
                  </a:cubicBezTo>
                  <a:cubicBezTo>
                    <a:pt x="3952" y="2340"/>
                    <a:pt x="3374" y="2766"/>
                    <a:pt x="2401" y="2766"/>
                  </a:cubicBezTo>
                  <a:cubicBezTo>
                    <a:pt x="1429" y="2766"/>
                    <a:pt x="882" y="2340"/>
                    <a:pt x="882" y="1672"/>
                  </a:cubicBezTo>
                  <a:cubicBezTo>
                    <a:pt x="882" y="973"/>
                    <a:pt x="1459" y="547"/>
                    <a:pt x="2401" y="547"/>
                  </a:cubicBezTo>
                  <a:close/>
                  <a:moveTo>
                    <a:pt x="2371" y="3283"/>
                  </a:moveTo>
                  <a:cubicBezTo>
                    <a:pt x="3465" y="3283"/>
                    <a:pt x="4134" y="3769"/>
                    <a:pt x="4134" y="4529"/>
                  </a:cubicBezTo>
                  <a:cubicBezTo>
                    <a:pt x="4134" y="5289"/>
                    <a:pt x="3465" y="5775"/>
                    <a:pt x="2371" y="5775"/>
                  </a:cubicBezTo>
                  <a:cubicBezTo>
                    <a:pt x="1277" y="5775"/>
                    <a:pt x="638" y="5289"/>
                    <a:pt x="638" y="4529"/>
                  </a:cubicBezTo>
                  <a:cubicBezTo>
                    <a:pt x="638" y="3769"/>
                    <a:pt x="1277" y="3283"/>
                    <a:pt x="2371" y="3283"/>
                  </a:cubicBezTo>
                  <a:close/>
                  <a:moveTo>
                    <a:pt x="2371" y="0"/>
                  </a:moveTo>
                  <a:cubicBezTo>
                    <a:pt x="1064" y="0"/>
                    <a:pt x="213" y="638"/>
                    <a:pt x="213" y="1641"/>
                  </a:cubicBezTo>
                  <a:cubicBezTo>
                    <a:pt x="213" y="2280"/>
                    <a:pt x="608" y="2827"/>
                    <a:pt x="1186" y="3009"/>
                  </a:cubicBezTo>
                  <a:cubicBezTo>
                    <a:pt x="486" y="3161"/>
                    <a:pt x="0" y="3799"/>
                    <a:pt x="0" y="4529"/>
                  </a:cubicBezTo>
                  <a:cubicBezTo>
                    <a:pt x="0" y="5623"/>
                    <a:pt x="912" y="6292"/>
                    <a:pt x="2371" y="6292"/>
                  </a:cubicBezTo>
                  <a:cubicBezTo>
                    <a:pt x="3860" y="6292"/>
                    <a:pt x="4803" y="5623"/>
                    <a:pt x="4803" y="4529"/>
                  </a:cubicBezTo>
                  <a:cubicBezTo>
                    <a:pt x="4772" y="3799"/>
                    <a:pt x="4286" y="3161"/>
                    <a:pt x="3587" y="3009"/>
                  </a:cubicBezTo>
                  <a:cubicBezTo>
                    <a:pt x="4164" y="2827"/>
                    <a:pt x="4590" y="2280"/>
                    <a:pt x="4559" y="1641"/>
                  </a:cubicBezTo>
                  <a:cubicBezTo>
                    <a:pt x="4559" y="638"/>
                    <a:pt x="3678" y="0"/>
                    <a:pt x="23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6"/>
            <p:cNvSpPr/>
            <p:nvPr/>
          </p:nvSpPr>
          <p:spPr>
            <a:xfrm>
              <a:off x="3247275" y="2718425"/>
              <a:ext cx="20550" cy="4575"/>
            </a:xfrm>
            <a:custGeom>
              <a:avLst/>
              <a:gdLst/>
              <a:ahLst/>
              <a:cxnLst/>
              <a:rect l="l" t="t" r="r" b="b"/>
              <a:pathLst>
                <a:path w="822" h="183" extrusionOk="0">
                  <a:moveTo>
                    <a:pt x="1" y="0"/>
                  </a:moveTo>
                  <a:lnTo>
                    <a:pt x="1" y="182"/>
                  </a:lnTo>
                  <a:lnTo>
                    <a:pt x="822" y="18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6"/>
            <p:cNvSpPr/>
            <p:nvPr/>
          </p:nvSpPr>
          <p:spPr>
            <a:xfrm>
              <a:off x="3276175" y="2688025"/>
              <a:ext cx="46375" cy="53200"/>
            </a:xfrm>
            <a:custGeom>
              <a:avLst/>
              <a:gdLst/>
              <a:ahLst/>
              <a:cxnLst/>
              <a:rect l="l" t="t" r="r" b="b"/>
              <a:pathLst>
                <a:path w="1855" h="2128" extrusionOk="0">
                  <a:moveTo>
                    <a:pt x="1125" y="0"/>
                  </a:moveTo>
                  <a:lnTo>
                    <a:pt x="0" y="1398"/>
                  </a:lnTo>
                  <a:lnTo>
                    <a:pt x="0" y="1550"/>
                  </a:lnTo>
                  <a:lnTo>
                    <a:pt x="1216" y="1550"/>
                  </a:lnTo>
                  <a:lnTo>
                    <a:pt x="1216" y="2128"/>
                  </a:lnTo>
                  <a:lnTo>
                    <a:pt x="1398" y="2128"/>
                  </a:lnTo>
                  <a:lnTo>
                    <a:pt x="1398" y="1550"/>
                  </a:lnTo>
                  <a:lnTo>
                    <a:pt x="1824" y="1550"/>
                  </a:lnTo>
                  <a:lnTo>
                    <a:pt x="1854" y="1368"/>
                  </a:lnTo>
                  <a:lnTo>
                    <a:pt x="1429" y="1368"/>
                  </a:lnTo>
                  <a:lnTo>
                    <a:pt x="1429" y="851"/>
                  </a:lnTo>
                  <a:lnTo>
                    <a:pt x="1216" y="851"/>
                  </a:lnTo>
                  <a:lnTo>
                    <a:pt x="1216" y="1368"/>
                  </a:lnTo>
                  <a:lnTo>
                    <a:pt x="274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6"/>
            <p:cNvSpPr/>
            <p:nvPr/>
          </p:nvSpPr>
          <p:spPr>
            <a:xfrm>
              <a:off x="3324025" y="2687250"/>
              <a:ext cx="57025" cy="53975"/>
            </a:xfrm>
            <a:custGeom>
              <a:avLst/>
              <a:gdLst/>
              <a:ahLst/>
              <a:cxnLst/>
              <a:rect l="l" t="t" r="r" b="b"/>
              <a:pathLst>
                <a:path w="2281" h="2159" extrusionOk="0">
                  <a:moveTo>
                    <a:pt x="487" y="153"/>
                  </a:moveTo>
                  <a:cubicBezTo>
                    <a:pt x="670" y="153"/>
                    <a:pt x="822" y="305"/>
                    <a:pt x="822" y="578"/>
                  </a:cubicBezTo>
                  <a:cubicBezTo>
                    <a:pt x="822" y="852"/>
                    <a:pt x="700" y="1034"/>
                    <a:pt x="487" y="1034"/>
                  </a:cubicBezTo>
                  <a:cubicBezTo>
                    <a:pt x="275" y="1034"/>
                    <a:pt x="153" y="852"/>
                    <a:pt x="153" y="578"/>
                  </a:cubicBezTo>
                  <a:cubicBezTo>
                    <a:pt x="153" y="305"/>
                    <a:pt x="275" y="153"/>
                    <a:pt x="487" y="153"/>
                  </a:cubicBezTo>
                  <a:close/>
                  <a:moveTo>
                    <a:pt x="487" y="1"/>
                  </a:moveTo>
                  <a:cubicBezTo>
                    <a:pt x="183" y="1"/>
                    <a:pt x="1" y="244"/>
                    <a:pt x="1" y="578"/>
                  </a:cubicBezTo>
                  <a:cubicBezTo>
                    <a:pt x="1" y="943"/>
                    <a:pt x="214" y="1156"/>
                    <a:pt x="487" y="1156"/>
                  </a:cubicBezTo>
                  <a:cubicBezTo>
                    <a:pt x="761" y="1156"/>
                    <a:pt x="974" y="943"/>
                    <a:pt x="974" y="578"/>
                  </a:cubicBezTo>
                  <a:cubicBezTo>
                    <a:pt x="974" y="244"/>
                    <a:pt x="761" y="1"/>
                    <a:pt x="487" y="1"/>
                  </a:cubicBezTo>
                  <a:close/>
                  <a:moveTo>
                    <a:pt x="1794" y="1156"/>
                  </a:moveTo>
                  <a:cubicBezTo>
                    <a:pt x="1977" y="1156"/>
                    <a:pt x="2129" y="1308"/>
                    <a:pt x="2129" y="1581"/>
                  </a:cubicBezTo>
                  <a:cubicBezTo>
                    <a:pt x="2129" y="1855"/>
                    <a:pt x="1977" y="2037"/>
                    <a:pt x="1794" y="2037"/>
                  </a:cubicBezTo>
                  <a:cubicBezTo>
                    <a:pt x="1582" y="2037"/>
                    <a:pt x="1460" y="1855"/>
                    <a:pt x="1460" y="1581"/>
                  </a:cubicBezTo>
                  <a:cubicBezTo>
                    <a:pt x="1460" y="1308"/>
                    <a:pt x="1582" y="1156"/>
                    <a:pt x="1794" y="1156"/>
                  </a:cubicBezTo>
                  <a:close/>
                  <a:moveTo>
                    <a:pt x="1764" y="31"/>
                  </a:moveTo>
                  <a:lnTo>
                    <a:pt x="305" y="2159"/>
                  </a:lnTo>
                  <a:lnTo>
                    <a:pt x="487" y="2159"/>
                  </a:lnTo>
                  <a:lnTo>
                    <a:pt x="1946" y="31"/>
                  </a:lnTo>
                  <a:close/>
                  <a:moveTo>
                    <a:pt x="1794" y="1004"/>
                  </a:moveTo>
                  <a:cubicBezTo>
                    <a:pt x="1490" y="1004"/>
                    <a:pt x="1308" y="1247"/>
                    <a:pt x="1308" y="1581"/>
                  </a:cubicBezTo>
                  <a:cubicBezTo>
                    <a:pt x="1308" y="1946"/>
                    <a:pt x="1490" y="2159"/>
                    <a:pt x="1794" y="2159"/>
                  </a:cubicBezTo>
                  <a:cubicBezTo>
                    <a:pt x="2068" y="2159"/>
                    <a:pt x="2281" y="1946"/>
                    <a:pt x="2281" y="1581"/>
                  </a:cubicBezTo>
                  <a:cubicBezTo>
                    <a:pt x="2281" y="1247"/>
                    <a:pt x="2068" y="1004"/>
                    <a:pt x="1794" y="100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6"/>
            <p:cNvSpPr/>
            <p:nvPr/>
          </p:nvSpPr>
          <p:spPr>
            <a:xfrm>
              <a:off x="3872675" y="1955475"/>
              <a:ext cx="332100" cy="332100"/>
            </a:xfrm>
            <a:custGeom>
              <a:avLst/>
              <a:gdLst/>
              <a:ahLst/>
              <a:cxnLst/>
              <a:rect l="l" t="t" r="r" b="b"/>
              <a:pathLst>
                <a:path w="13284" h="13284" extrusionOk="0">
                  <a:moveTo>
                    <a:pt x="6627" y="1"/>
                  </a:moveTo>
                  <a:cubicBezTo>
                    <a:pt x="2979" y="1"/>
                    <a:pt x="1" y="2980"/>
                    <a:pt x="1" y="6658"/>
                  </a:cubicBezTo>
                  <a:cubicBezTo>
                    <a:pt x="1" y="10305"/>
                    <a:pt x="2949" y="13284"/>
                    <a:pt x="6627" y="13284"/>
                  </a:cubicBezTo>
                  <a:cubicBezTo>
                    <a:pt x="10305" y="13284"/>
                    <a:pt x="13284" y="10305"/>
                    <a:pt x="13284" y="6658"/>
                  </a:cubicBezTo>
                  <a:cubicBezTo>
                    <a:pt x="13284" y="2980"/>
                    <a:pt x="10305" y="1"/>
                    <a:pt x="662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6"/>
            <p:cNvSpPr/>
            <p:nvPr/>
          </p:nvSpPr>
          <p:spPr>
            <a:xfrm>
              <a:off x="3950200" y="2049350"/>
              <a:ext cx="177075" cy="144675"/>
            </a:xfrm>
            <a:custGeom>
              <a:avLst/>
              <a:gdLst/>
              <a:ahLst/>
              <a:cxnLst/>
              <a:rect l="l" t="t" r="r" b="b"/>
              <a:pathLst>
                <a:path w="7083" h="5787" extrusionOk="0">
                  <a:moveTo>
                    <a:pt x="4902" y="1"/>
                  </a:moveTo>
                  <a:cubicBezTo>
                    <a:pt x="4043" y="1"/>
                    <a:pt x="3240" y="778"/>
                    <a:pt x="3496" y="1778"/>
                  </a:cubicBezTo>
                  <a:cubicBezTo>
                    <a:pt x="2310" y="1717"/>
                    <a:pt x="1216" y="1170"/>
                    <a:pt x="486" y="258"/>
                  </a:cubicBezTo>
                  <a:lnTo>
                    <a:pt x="486" y="258"/>
                  </a:lnTo>
                  <a:cubicBezTo>
                    <a:pt x="91" y="927"/>
                    <a:pt x="304" y="1778"/>
                    <a:pt x="942" y="2203"/>
                  </a:cubicBezTo>
                  <a:cubicBezTo>
                    <a:pt x="699" y="2203"/>
                    <a:pt x="486" y="2143"/>
                    <a:pt x="274" y="2021"/>
                  </a:cubicBezTo>
                  <a:lnTo>
                    <a:pt x="274" y="2021"/>
                  </a:lnTo>
                  <a:cubicBezTo>
                    <a:pt x="274" y="2720"/>
                    <a:pt x="760" y="3328"/>
                    <a:pt x="1459" y="3480"/>
                  </a:cubicBezTo>
                  <a:cubicBezTo>
                    <a:pt x="1317" y="3516"/>
                    <a:pt x="1185" y="3530"/>
                    <a:pt x="1057" y="3530"/>
                  </a:cubicBezTo>
                  <a:cubicBezTo>
                    <a:pt x="967" y="3530"/>
                    <a:pt x="878" y="3523"/>
                    <a:pt x="790" y="3510"/>
                  </a:cubicBezTo>
                  <a:lnTo>
                    <a:pt x="790" y="3510"/>
                  </a:lnTo>
                  <a:cubicBezTo>
                    <a:pt x="973" y="4088"/>
                    <a:pt x="1520" y="4483"/>
                    <a:pt x="2158" y="4514"/>
                  </a:cubicBezTo>
                  <a:cubicBezTo>
                    <a:pt x="1642" y="4926"/>
                    <a:pt x="995" y="5142"/>
                    <a:pt x="346" y="5142"/>
                  </a:cubicBezTo>
                  <a:cubicBezTo>
                    <a:pt x="230" y="5142"/>
                    <a:pt x="115" y="5135"/>
                    <a:pt x="0" y="5121"/>
                  </a:cubicBezTo>
                  <a:lnTo>
                    <a:pt x="0" y="5121"/>
                  </a:lnTo>
                  <a:cubicBezTo>
                    <a:pt x="710" y="5580"/>
                    <a:pt x="1474" y="5786"/>
                    <a:pt x="2217" y="5786"/>
                  </a:cubicBezTo>
                  <a:cubicBezTo>
                    <a:pt x="4433" y="5786"/>
                    <a:pt x="6467" y="3947"/>
                    <a:pt x="6353" y="1444"/>
                  </a:cubicBezTo>
                  <a:cubicBezTo>
                    <a:pt x="6626" y="1231"/>
                    <a:pt x="6869" y="988"/>
                    <a:pt x="7082" y="684"/>
                  </a:cubicBezTo>
                  <a:lnTo>
                    <a:pt x="7082" y="684"/>
                  </a:lnTo>
                  <a:cubicBezTo>
                    <a:pt x="6809" y="805"/>
                    <a:pt x="6535" y="866"/>
                    <a:pt x="6231" y="927"/>
                  </a:cubicBezTo>
                  <a:cubicBezTo>
                    <a:pt x="6535" y="745"/>
                    <a:pt x="6778" y="441"/>
                    <a:pt x="6869" y="106"/>
                  </a:cubicBezTo>
                  <a:lnTo>
                    <a:pt x="6869" y="106"/>
                  </a:lnTo>
                  <a:cubicBezTo>
                    <a:pt x="6596" y="289"/>
                    <a:pt x="6292" y="410"/>
                    <a:pt x="5958" y="471"/>
                  </a:cubicBezTo>
                  <a:cubicBezTo>
                    <a:pt x="5648" y="143"/>
                    <a:pt x="5270" y="1"/>
                    <a:pt x="4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6"/>
            <p:cNvSpPr/>
            <p:nvPr/>
          </p:nvSpPr>
          <p:spPr>
            <a:xfrm>
              <a:off x="3843800" y="2416550"/>
              <a:ext cx="113250" cy="155225"/>
            </a:xfrm>
            <a:custGeom>
              <a:avLst/>
              <a:gdLst/>
              <a:ahLst/>
              <a:cxnLst/>
              <a:rect l="l" t="t" r="r" b="b"/>
              <a:pathLst>
                <a:path w="4530" h="6209" extrusionOk="0">
                  <a:moveTo>
                    <a:pt x="2022" y="1"/>
                  </a:moveTo>
                  <a:cubicBezTo>
                    <a:pt x="1247" y="1"/>
                    <a:pt x="533" y="329"/>
                    <a:pt x="1" y="890"/>
                  </a:cubicBezTo>
                  <a:lnTo>
                    <a:pt x="457" y="1254"/>
                  </a:lnTo>
                  <a:cubicBezTo>
                    <a:pt x="843" y="841"/>
                    <a:pt x="1404" y="577"/>
                    <a:pt x="1981" y="577"/>
                  </a:cubicBezTo>
                  <a:cubicBezTo>
                    <a:pt x="2040" y="577"/>
                    <a:pt x="2099" y="580"/>
                    <a:pt x="2159" y="586"/>
                  </a:cubicBezTo>
                  <a:cubicBezTo>
                    <a:pt x="3101" y="586"/>
                    <a:pt x="3587" y="1011"/>
                    <a:pt x="3587" y="1710"/>
                  </a:cubicBezTo>
                  <a:cubicBezTo>
                    <a:pt x="3587" y="2136"/>
                    <a:pt x="3466" y="2531"/>
                    <a:pt x="2767" y="3230"/>
                  </a:cubicBezTo>
                  <a:lnTo>
                    <a:pt x="183" y="5753"/>
                  </a:lnTo>
                  <a:lnTo>
                    <a:pt x="183" y="6209"/>
                  </a:lnTo>
                  <a:lnTo>
                    <a:pt x="4530" y="6209"/>
                  </a:lnTo>
                  <a:lnTo>
                    <a:pt x="4530" y="5631"/>
                  </a:lnTo>
                  <a:lnTo>
                    <a:pt x="1125" y="5692"/>
                  </a:lnTo>
                  <a:lnTo>
                    <a:pt x="3223" y="3595"/>
                  </a:lnTo>
                  <a:cubicBezTo>
                    <a:pt x="4074" y="2804"/>
                    <a:pt x="4256" y="2257"/>
                    <a:pt x="4256" y="1680"/>
                  </a:cubicBezTo>
                  <a:cubicBezTo>
                    <a:pt x="4256" y="646"/>
                    <a:pt x="3466" y="8"/>
                    <a:pt x="2220" y="8"/>
                  </a:cubicBezTo>
                  <a:cubicBezTo>
                    <a:pt x="2153" y="3"/>
                    <a:pt x="2087" y="1"/>
                    <a:pt x="2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6"/>
            <p:cNvSpPr/>
            <p:nvPr/>
          </p:nvSpPr>
          <p:spPr>
            <a:xfrm>
              <a:off x="3970700" y="2416750"/>
              <a:ext cx="111725" cy="156600"/>
            </a:xfrm>
            <a:custGeom>
              <a:avLst/>
              <a:gdLst/>
              <a:ahLst/>
              <a:cxnLst/>
              <a:rect l="l" t="t" r="r" b="b"/>
              <a:pathLst>
                <a:path w="4469" h="6264" extrusionOk="0">
                  <a:moveTo>
                    <a:pt x="730" y="0"/>
                  </a:moveTo>
                  <a:lnTo>
                    <a:pt x="426" y="3131"/>
                  </a:lnTo>
                  <a:lnTo>
                    <a:pt x="1733" y="3131"/>
                  </a:lnTo>
                  <a:cubicBezTo>
                    <a:pt x="3314" y="3131"/>
                    <a:pt x="3800" y="3648"/>
                    <a:pt x="3800" y="4407"/>
                  </a:cubicBezTo>
                  <a:cubicBezTo>
                    <a:pt x="3800" y="5167"/>
                    <a:pt x="3253" y="5684"/>
                    <a:pt x="2189" y="5684"/>
                  </a:cubicBezTo>
                  <a:cubicBezTo>
                    <a:pt x="1490" y="5684"/>
                    <a:pt x="821" y="5441"/>
                    <a:pt x="305" y="4955"/>
                  </a:cubicBezTo>
                  <a:lnTo>
                    <a:pt x="1" y="5471"/>
                  </a:lnTo>
                  <a:cubicBezTo>
                    <a:pt x="581" y="5964"/>
                    <a:pt x="1327" y="6264"/>
                    <a:pt x="2107" y="6264"/>
                  </a:cubicBezTo>
                  <a:cubicBezTo>
                    <a:pt x="2144" y="6264"/>
                    <a:pt x="2182" y="6263"/>
                    <a:pt x="2220" y="6262"/>
                  </a:cubicBezTo>
                  <a:cubicBezTo>
                    <a:pt x="3709" y="6262"/>
                    <a:pt x="4469" y="5441"/>
                    <a:pt x="4469" y="4377"/>
                  </a:cubicBezTo>
                  <a:cubicBezTo>
                    <a:pt x="4469" y="3283"/>
                    <a:pt x="3739" y="2553"/>
                    <a:pt x="1885" y="2553"/>
                  </a:cubicBezTo>
                  <a:lnTo>
                    <a:pt x="1095" y="2553"/>
                  </a:lnTo>
                  <a:lnTo>
                    <a:pt x="1308" y="578"/>
                  </a:lnTo>
                  <a:lnTo>
                    <a:pt x="4135" y="578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6"/>
            <p:cNvSpPr/>
            <p:nvPr/>
          </p:nvSpPr>
          <p:spPr>
            <a:xfrm>
              <a:off x="4102175" y="2415975"/>
              <a:ext cx="123875" cy="157325"/>
            </a:xfrm>
            <a:custGeom>
              <a:avLst/>
              <a:gdLst/>
              <a:ahLst/>
              <a:cxnLst/>
              <a:rect l="l" t="t" r="r" b="b"/>
              <a:pathLst>
                <a:path w="4955" h="6293" extrusionOk="0">
                  <a:moveTo>
                    <a:pt x="2462" y="578"/>
                  </a:moveTo>
                  <a:cubicBezTo>
                    <a:pt x="3526" y="578"/>
                    <a:pt x="4286" y="1490"/>
                    <a:pt x="4286" y="3131"/>
                  </a:cubicBezTo>
                  <a:cubicBezTo>
                    <a:pt x="4286" y="4803"/>
                    <a:pt x="3556" y="5715"/>
                    <a:pt x="2462" y="5715"/>
                  </a:cubicBezTo>
                  <a:cubicBezTo>
                    <a:pt x="1398" y="5715"/>
                    <a:pt x="638" y="4803"/>
                    <a:pt x="638" y="3131"/>
                  </a:cubicBezTo>
                  <a:cubicBezTo>
                    <a:pt x="638" y="1490"/>
                    <a:pt x="1398" y="578"/>
                    <a:pt x="2462" y="578"/>
                  </a:cubicBezTo>
                  <a:close/>
                  <a:moveTo>
                    <a:pt x="2462" y="1"/>
                  </a:moveTo>
                  <a:cubicBezTo>
                    <a:pt x="1034" y="1"/>
                    <a:pt x="0" y="1156"/>
                    <a:pt x="0" y="3131"/>
                  </a:cubicBezTo>
                  <a:cubicBezTo>
                    <a:pt x="0" y="5107"/>
                    <a:pt x="1034" y="6293"/>
                    <a:pt x="2462" y="6293"/>
                  </a:cubicBezTo>
                  <a:cubicBezTo>
                    <a:pt x="3891" y="6293"/>
                    <a:pt x="4955" y="5107"/>
                    <a:pt x="4955" y="3131"/>
                  </a:cubicBezTo>
                  <a:cubicBezTo>
                    <a:pt x="4955" y="1156"/>
                    <a:pt x="3891" y="1"/>
                    <a:pt x="24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6"/>
            <p:cNvSpPr/>
            <p:nvPr/>
          </p:nvSpPr>
          <p:spPr>
            <a:xfrm>
              <a:off x="3987425" y="2675100"/>
              <a:ext cx="38025" cy="53975"/>
            </a:xfrm>
            <a:custGeom>
              <a:avLst/>
              <a:gdLst/>
              <a:ahLst/>
              <a:cxnLst/>
              <a:rect l="l" t="t" r="r" b="b"/>
              <a:pathLst>
                <a:path w="1521" h="2159" extrusionOk="0">
                  <a:moveTo>
                    <a:pt x="61" y="1"/>
                  </a:moveTo>
                  <a:lnTo>
                    <a:pt x="61" y="183"/>
                  </a:lnTo>
                  <a:lnTo>
                    <a:pt x="1155" y="183"/>
                  </a:lnTo>
                  <a:lnTo>
                    <a:pt x="578" y="943"/>
                  </a:lnTo>
                  <a:lnTo>
                    <a:pt x="578" y="1095"/>
                  </a:lnTo>
                  <a:lnTo>
                    <a:pt x="730" y="1095"/>
                  </a:lnTo>
                  <a:cubicBezTo>
                    <a:pt x="1125" y="1095"/>
                    <a:pt x="1307" y="1247"/>
                    <a:pt x="1307" y="1520"/>
                  </a:cubicBezTo>
                  <a:cubicBezTo>
                    <a:pt x="1307" y="1794"/>
                    <a:pt x="1095" y="1946"/>
                    <a:pt x="760" y="1946"/>
                  </a:cubicBezTo>
                  <a:cubicBezTo>
                    <a:pt x="517" y="1946"/>
                    <a:pt x="274" y="1885"/>
                    <a:pt x="92" y="1703"/>
                  </a:cubicBezTo>
                  <a:lnTo>
                    <a:pt x="0" y="1885"/>
                  </a:lnTo>
                  <a:cubicBezTo>
                    <a:pt x="183" y="2067"/>
                    <a:pt x="456" y="2159"/>
                    <a:pt x="760" y="2159"/>
                  </a:cubicBezTo>
                  <a:cubicBezTo>
                    <a:pt x="1247" y="2159"/>
                    <a:pt x="1520" y="1885"/>
                    <a:pt x="1520" y="1520"/>
                  </a:cubicBezTo>
                  <a:cubicBezTo>
                    <a:pt x="1520" y="1186"/>
                    <a:pt x="1277" y="943"/>
                    <a:pt x="851" y="912"/>
                  </a:cubicBezTo>
                  <a:lnTo>
                    <a:pt x="1459" y="15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6"/>
            <p:cNvSpPr/>
            <p:nvPr/>
          </p:nvSpPr>
          <p:spPr>
            <a:xfrm>
              <a:off x="4031500" y="2675100"/>
              <a:ext cx="56250" cy="53975"/>
            </a:xfrm>
            <a:custGeom>
              <a:avLst/>
              <a:gdLst/>
              <a:ahLst/>
              <a:cxnLst/>
              <a:rect l="l" t="t" r="r" b="b"/>
              <a:pathLst>
                <a:path w="2250" h="2159" extrusionOk="0">
                  <a:moveTo>
                    <a:pt x="487" y="122"/>
                  </a:moveTo>
                  <a:cubicBezTo>
                    <a:pt x="669" y="122"/>
                    <a:pt x="791" y="305"/>
                    <a:pt x="791" y="578"/>
                  </a:cubicBezTo>
                  <a:cubicBezTo>
                    <a:pt x="791" y="852"/>
                    <a:pt x="669" y="1004"/>
                    <a:pt x="487" y="1004"/>
                  </a:cubicBezTo>
                  <a:cubicBezTo>
                    <a:pt x="274" y="1004"/>
                    <a:pt x="152" y="852"/>
                    <a:pt x="152" y="578"/>
                  </a:cubicBezTo>
                  <a:cubicBezTo>
                    <a:pt x="152" y="305"/>
                    <a:pt x="274" y="122"/>
                    <a:pt x="487" y="122"/>
                  </a:cubicBezTo>
                  <a:close/>
                  <a:moveTo>
                    <a:pt x="487" y="1"/>
                  </a:moveTo>
                  <a:cubicBezTo>
                    <a:pt x="183" y="1"/>
                    <a:pt x="0" y="213"/>
                    <a:pt x="0" y="578"/>
                  </a:cubicBezTo>
                  <a:cubicBezTo>
                    <a:pt x="0" y="912"/>
                    <a:pt x="183" y="1156"/>
                    <a:pt x="487" y="1156"/>
                  </a:cubicBezTo>
                  <a:cubicBezTo>
                    <a:pt x="760" y="1156"/>
                    <a:pt x="943" y="912"/>
                    <a:pt x="943" y="578"/>
                  </a:cubicBezTo>
                  <a:cubicBezTo>
                    <a:pt x="943" y="213"/>
                    <a:pt x="760" y="1"/>
                    <a:pt x="487" y="1"/>
                  </a:cubicBezTo>
                  <a:close/>
                  <a:moveTo>
                    <a:pt x="1763" y="1125"/>
                  </a:moveTo>
                  <a:cubicBezTo>
                    <a:pt x="1976" y="1125"/>
                    <a:pt x="2098" y="1308"/>
                    <a:pt x="2098" y="1581"/>
                  </a:cubicBezTo>
                  <a:cubicBezTo>
                    <a:pt x="2098" y="1855"/>
                    <a:pt x="1976" y="2007"/>
                    <a:pt x="1763" y="2007"/>
                  </a:cubicBezTo>
                  <a:cubicBezTo>
                    <a:pt x="1581" y="2007"/>
                    <a:pt x="1459" y="1855"/>
                    <a:pt x="1459" y="1581"/>
                  </a:cubicBezTo>
                  <a:cubicBezTo>
                    <a:pt x="1459" y="1308"/>
                    <a:pt x="1581" y="1125"/>
                    <a:pt x="1763" y="1125"/>
                  </a:cubicBezTo>
                  <a:close/>
                  <a:moveTo>
                    <a:pt x="1763" y="1"/>
                  </a:moveTo>
                  <a:lnTo>
                    <a:pt x="304" y="2128"/>
                  </a:lnTo>
                  <a:lnTo>
                    <a:pt x="487" y="2128"/>
                  </a:lnTo>
                  <a:lnTo>
                    <a:pt x="1946" y="1"/>
                  </a:lnTo>
                  <a:close/>
                  <a:moveTo>
                    <a:pt x="1763" y="1004"/>
                  </a:moveTo>
                  <a:cubicBezTo>
                    <a:pt x="1490" y="1004"/>
                    <a:pt x="1307" y="1216"/>
                    <a:pt x="1307" y="1581"/>
                  </a:cubicBezTo>
                  <a:cubicBezTo>
                    <a:pt x="1307" y="1915"/>
                    <a:pt x="1490" y="2159"/>
                    <a:pt x="1763" y="2159"/>
                  </a:cubicBezTo>
                  <a:cubicBezTo>
                    <a:pt x="2067" y="2159"/>
                    <a:pt x="2250" y="1915"/>
                    <a:pt x="2250" y="1581"/>
                  </a:cubicBezTo>
                  <a:cubicBezTo>
                    <a:pt x="2250" y="1216"/>
                    <a:pt x="2067" y="1004"/>
                    <a:pt x="1763" y="100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6"/>
            <p:cNvSpPr/>
            <p:nvPr/>
          </p:nvSpPr>
          <p:spPr>
            <a:xfrm>
              <a:off x="5032275" y="2909150"/>
              <a:ext cx="38025" cy="125400"/>
            </a:xfrm>
            <a:custGeom>
              <a:avLst/>
              <a:gdLst/>
              <a:ahLst/>
              <a:cxnLst/>
              <a:rect l="l" t="t" r="r" b="b"/>
              <a:pathLst>
                <a:path w="1521" h="5016" extrusionOk="0">
                  <a:moveTo>
                    <a:pt x="0" y="0"/>
                  </a:moveTo>
                  <a:lnTo>
                    <a:pt x="0" y="5016"/>
                  </a:lnTo>
                  <a:lnTo>
                    <a:pt x="1520" y="501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6"/>
            <p:cNvSpPr/>
            <p:nvPr/>
          </p:nvSpPr>
          <p:spPr>
            <a:xfrm>
              <a:off x="4719200" y="2890900"/>
              <a:ext cx="38025" cy="143650"/>
            </a:xfrm>
            <a:custGeom>
              <a:avLst/>
              <a:gdLst/>
              <a:ahLst/>
              <a:cxnLst/>
              <a:rect l="l" t="t" r="r" b="b"/>
              <a:pathLst>
                <a:path w="1521" h="5746" extrusionOk="0">
                  <a:moveTo>
                    <a:pt x="0" y="1"/>
                  </a:moveTo>
                  <a:lnTo>
                    <a:pt x="0" y="5746"/>
                  </a:lnTo>
                  <a:lnTo>
                    <a:pt x="1520" y="574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6"/>
            <p:cNvSpPr/>
            <p:nvPr/>
          </p:nvSpPr>
          <p:spPr>
            <a:xfrm>
              <a:off x="4797475" y="2861275"/>
              <a:ext cx="38000" cy="173275"/>
            </a:xfrm>
            <a:custGeom>
              <a:avLst/>
              <a:gdLst/>
              <a:ahLst/>
              <a:cxnLst/>
              <a:rect l="l" t="t" r="r" b="b"/>
              <a:pathLst>
                <a:path w="1520" h="6931" extrusionOk="0">
                  <a:moveTo>
                    <a:pt x="0" y="0"/>
                  </a:moveTo>
                  <a:lnTo>
                    <a:pt x="0" y="6931"/>
                  </a:lnTo>
                  <a:lnTo>
                    <a:pt x="1520" y="6931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6"/>
            <p:cNvSpPr/>
            <p:nvPr/>
          </p:nvSpPr>
          <p:spPr>
            <a:xfrm>
              <a:off x="4875725" y="2870400"/>
              <a:ext cx="38025" cy="164150"/>
            </a:xfrm>
            <a:custGeom>
              <a:avLst/>
              <a:gdLst/>
              <a:ahLst/>
              <a:cxnLst/>
              <a:rect l="l" t="t" r="r" b="b"/>
              <a:pathLst>
                <a:path w="1521" h="6566" extrusionOk="0">
                  <a:moveTo>
                    <a:pt x="1" y="0"/>
                  </a:moveTo>
                  <a:lnTo>
                    <a:pt x="1" y="6566"/>
                  </a:lnTo>
                  <a:lnTo>
                    <a:pt x="1521" y="6566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6"/>
            <p:cNvSpPr/>
            <p:nvPr/>
          </p:nvSpPr>
          <p:spPr>
            <a:xfrm>
              <a:off x="4954000" y="2814925"/>
              <a:ext cx="38025" cy="219625"/>
            </a:xfrm>
            <a:custGeom>
              <a:avLst/>
              <a:gdLst/>
              <a:ahLst/>
              <a:cxnLst/>
              <a:rect l="l" t="t" r="r" b="b"/>
              <a:pathLst>
                <a:path w="1521" h="8785" extrusionOk="0">
                  <a:moveTo>
                    <a:pt x="1" y="0"/>
                  </a:moveTo>
                  <a:lnTo>
                    <a:pt x="1" y="8785"/>
                  </a:lnTo>
                  <a:lnTo>
                    <a:pt x="1521" y="8785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6"/>
            <p:cNvSpPr/>
            <p:nvPr/>
          </p:nvSpPr>
          <p:spPr>
            <a:xfrm>
              <a:off x="5110550" y="2815675"/>
              <a:ext cx="38025" cy="218875"/>
            </a:xfrm>
            <a:custGeom>
              <a:avLst/>
              <a:gdLst/>
              <a:ahLst/>
              <a:cxnLst/>
              <a:rect l="l" t="t" r="r" b="b"/>
              <a:pathLst>
                <a:path w="1521" h="8755" extrusionOk="0">
                  <a:moveTo>
                    <a:pt x="0" y="1"/>
                  </a:moveTo>
                  <a:lnTo>
                    <a:pt x="0" y="8755"/>
                  </a:lnTo>
                  <a:lnTo>
                    <a:pt x="1520" y="8755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6"/>
            <p:cNvSpPr/>
            <p:nvPr/>
          </p:nvSpPr>
          <p:spPr>
            <a:xfrm>
              <a:off x="5188825" y="2887875"/>
              <a:ext cx="38000" cy="146675"/>
            </a:xfrm>
            <a:custGeom>
              <a:avLst/>
              <a:gdLst/>
              <a:ahLst/>
              <a:cxnLst/>
              <a:rect l="l" t="t" r="r" b="b"/>
              <a:pathLst>
                <a:path w="1520" h="5867" extrusionOk="0">
                  <a:moveTo>
                    <a:pt x="0" y="0"/>
                  </a:moveTo>
                  <a:lnTo>
                    <a:pt x="0" y="5867"/>
                  </a:lnTo>
                  <a:lnTo>
                    <a:pt x="1520" y="5867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6"/>
            <p:cNvSpPr/>
            <p:nvPr/>
          </p:nvSpPr>
          <p:spPr>
            <a:xfrm>
              <a:off x="5267075" y="2825550"/>
              <a:ext cx="38025" cy="209000"/>
            </a:xfrm>
            <a:custGeom>
              <a:avLst/>
              <a:gdLst/>
              <a:ahLst/>
              <a:cxnLst/>
              <a:rect l="l" t="t" r="r" b="b"/>
              <a:pathLst>
                <a:path w="1521" h="8360" extrusionOk="0">
                  <a:moveTo>
                    <a:pt x="1" y="1"/>
                  </a:moveTo>
                  <a:lnTo>
                    <a:pt x="1" y="8360"/>
                  </a:lnTo>
                  <a:lnTo>
                    <a:pt x="1521" y="8360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6"/>
            <p:cNvSpPr/>
            <p:nvPr/>
          </p:nvSpPr>
          <p:spPr>
            <a:xfrm>
              <a:off x="5345350" y="2778450"/>
              <a:ext cx="38025" cy="256100"/>
            </a:xfrm>
            <a:custGeom>
              <a:avLst/>
              <a:gdLst/>
              <a:ahLst/>
              <a:cxnLst/>
              <a:rect l="l" t="t" r="r" b="b"/>
              <a:pathLst>
                <a:path w="1521" h="10244" extrusionOk="0">
                  <a:moveTo>
                    <a:pt x="1" y="0"/>
                  </a:moveTo>
                  <a:lnTo>
                    <a:pt x="1" y="10244"/>
                  </a:lnTo>
                  <a:lnTo>
                    <a:pt x="1520" y="10244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6"/>
            <p:cNvSpPr/>
            <p:nvPr/>
          </p:nvSpPr>
          <p:spPr>
            <a:xfrm>
              <a:off x="5424375" y="2824800"/>
              <a:ext cx="37275" cy="209750"/>
            </a:xfrm>
            <a:custGeom>
              <a:avLst/>
              <a:gdLst/>
              <a:ahLst/>
              <a:cxnLst/>
              <a:rect l="l" t="t" r="r" b="b"/>
              <a:pathLst>
                <a:path w="1491" h="8390" extrusionOk="0">
                  <a:moveTo>
                    <a:pt x="1" y="0"/>
                  </a:moveTo>
                  <a:lnTo>
                    <a:pt x="1" y="8390"/>
                  </a:lnTo>
                  <a:lnTo>
                    <a:pt x="1490" y="8390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6"/>
            <p:cNvSpPr/>
            <p:nvPr/>
          </p:nvSpPr>
          <p:spPr>
            <a:xfrm>
              <a:off x="4542150" y="2487400"/>
              <a:ext cx="1073750" cy="702925"/>
            </a:xfrm>
            <a:custGeom>
              <a:avLst/>
              <a:gdLst/>
              <a:ahLst/>
              <a:cxnLst/>
              <a:rect l="l" t="t" r="r" b="b"/>
              <a:pathLst>
                <a:path w="42950" h="28117" extrusionOk="0">
                  <a:moveTo>
                    <a:pt x="39910" y="274"/>
                  </a:moveTo>
                  <a:cubicBezTo>
                    <a:pt x="41430" y="274"/>
                    <a:pt x="42645" y="1521"/>
                    <a:pt x="42645" y="3010"/>
                  </a:cubicBezTo>
                  <a:lnTo>
                    <a:pt x="42645" y="25047"/>
                  </a:lnTo>
                  <a:cubicBezTo>
                    <a:pt x="42645" y="26567"/>
                    <a:pt x="41430" y="27813"/>
                    <a:pt x="39910" y="27813"/>
                  </a:cubicBezTo>
                  <a:lnTo>
                    <a:pt x="3040" y="27813"/>
                  </a:lnTo>
                  <a:cubicBezTo>
                    <a:pt x="1520" y="27813"/>
                    <a:pt x="274" y="26567"/>
                    <a:pt x="274" y="25047"/>
                  </a:cubicBezTo>
                  <a:lnTo>
                    <a:pt x="274" y="3040"/>
                  </a:lnTo>
                  <a:cubicBezTo>
                    <a:pt x="274" y="1521"/>
                    <a:pt x="1520" y="274"/>
                    <a:pt x="3040" y="274"/>
                  </a:cubicBezTo>
                  <a:close/>
                  <a:moveTo>
                    <a:pt x="3040" y="1"/>
                  </a:moveTo>
                  <a:cubicBezTo>
                    <a:pt x="1338" y="1"/>
                    <a:pt x="0" y="1369"/>
                    <a:pt x="0" y="3040"/>
                  </a:cubicBezTo>
                  <a:lnTo>
                    <a:pt x="0" y="25077"/>
                  </a:lnTo>
                  <a:cubicBezTo>
                    <a:pt x="0" y="26749"/>
                    <a:pt x="1338" y="28117"/>
                    <a:pt x="3040" y="28117"/>
                  </a:cubicBezTo>
                  <a:lnTo>
                    <a:pt x="39910" y="28117"/>
                  </a:lnTo>
                  <a:cubicBezTo>
                    <a:pt x="41582" y="28117"/>
                    <a:pt x="42949" y="26749"/>
                    <a:pt x="42949" y="25077"/>
                  </a:cubicBezTo>
                  <a:lnTo>
                    <a:pt x="42949" y="3040"/>
                  </a:lnTo>
                  <a:cubicBezTo>
                    <a:pt x="42949" y="1369"/>
                    <a:pt x="41582" y="1"/>
                    <a:pt x="3991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6"/>
            <p:cNvSpPr/>
            <p:nvPr/>
          </p:nvSpPr>
          <p:spPr>
            <a:xfrm>
              <a:off x="4666000" y="2668275"/>
              <a:ext cx="476475" cy="3800"/>
            </a:xfrm>
            <a:custGeom>
              <a:avLst/>
              <a:gdLst/>
              <a:ahLst/>
              <a:cxnLst/>
              <a:rect l="l" t="t" r="r" b="b"/>
              <a:pathLst>
                <a:path w="19059" h="152" extrusionOk="0">
                  <a:moveTo>
                    <a:pt x="9545" y="0"/>
                  </a:moveTo>
                  <a:cubicBezTo>
                    <a:pt x="4287" y="0"/>
                    <a:pt x="1" y="30"/>
                    <a:pt x="1" y="91"/>
                  </a:cubicBezTo>
                  <a:cubicBezTo>
                    <a:pt x="1" y="122"/>
                    <a:pt x="4287" y="152"/>
                    <a:pt x="9545" y="152"/>
                  </a:cubicBezTo>
                  <a:cubicBezTo>
                    <a:pt x="14803" y="152"/>
                    <a:pt x="19059" y="122"/>
                    <a:pt x="19059" y="91"/>
                  </a:cubicBezTo>
                  <a:cubicBezTo>
                    <a:pt x="19059" y="30"/>
                    <a:pt x="14803" y="0"/>
                    <a:pt x="95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6"/>
            <p:cNvSpPr/>
            <p:nvPr/>
          </p:nvSpPr>
          <p:spPr>
            <a:xfrm>
              <a:off x="4542150" y="1639375"/>
              <a:ext cx="1073750" cy="702925"/>
            </a:xfrm>
            <a:custGeom>
              <a:avLst/>
              <a:gdLst/>
              <a:ahLst/>
              <a:cxnLst/>
              <a:rect l="l" t="t" r="r" b="b"/>
              <a:pathLst>
                <a:path w="42950" h="28117" extrusionOk="0">
                  <a:moveTo>
                    <a:pt x="39910" y="274"/>
                  </a:moveTo>
                  <a:cubicBezTo>
                    <a:pt x="41430" y="274"/>
                    <a:pt x="42645" y="1520"/>
                    <a:pt x="42645" y="3040"/>
                  </a:cubicBezTo>
                  <a:lnTo>
                    <a:pt x="42645" y="25046"/>
                  </a:lnTo>
                  <a:cubicBezTo>
                    <a:pt x="42645" y="26566"/>
                    <a:pt x="41430" y="27782"/>
                    <a:pt x="39910" y="27782"/>
                  </a:cubicBezTo>
                  <a:lnTo>
                    <a:pt x="3040" y="27782"/>
                  </a:lnTo>
                  <a:cubicBezTo>
                    <a:pt x="1520" y="27782"/>
                    <a:pt x="274" y="26566"/>
                    <a:pt x="274" y="25046"/>
                  </a:cubicBezTo>
                  <a:lnTo>
                    <a:pt x="274" y="3010"/>
                  </a:lnTo>
                  <a:cubicBezTo>
                    <a:pt x="274" y="1490"/>
                    <a:pt x="1520" y="274"/>
                    <a:pt x="3040" y="274"/>
                  </a:cubicBezTo>
                  <a:close/>
                  <a:moveTo>
                    <a:pt x="3040" y="0"/>
                  </a:moveTo>
                  <a:cubicBezTo>
                    <a:pt x="1338" y="0"/>
                    <a:pt x="0" y="1338"/>
                    <a:pt x="0" y="3040"/>
                  </a:cubicBezTo>
                  <a:lnTo>
                    <a:pt x="0" y="25077"/>
                  </a:lnTo>
                  <a:cubicBezTo>
                    <a:pt x="0" y="26749"/>
                    <a:pt x="1338" y="28116"/>
                    <a:pt x="3040" y="28116"/>
                  </a:cubicBezTo>
                  <a:lnTo>
                    <a:pt x="39910" y="28116"/>
                  </a:lnTo>
                  <a:cubicBezTo>
                    <a:pt x="41582" y="28116"/>
                    <a:pt x="42949" y="26749"/>
                    <a:pt x="42949" y="25077"/>
                  </a:cubicBezTo>
                  <a:lnTo>
                    <a:pt x="42949" y="3040"/>
                  </a:lnTo>
                  <a:cubicBezTo>
                    <a:pt x="42949" y="1338"/>
                    <a:pt x="41582" y="0"/>
                    <a:pt x="3991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6"/>
            <p:cNvSpPr/>
            <p:nvPr/>
          </p:nvSpPr>
          <p:spPr>
            <a:xfrm>
              <a:off x="4725275" y="1781475"/>
              <a:ext cx="37275" cy="379975"/>
            </a:xfrm>
            <a:custGeom>
              <a:avLst/>
              <a:gdLst/>
              <a:ahLst/>
              <a:cxnLst/>
              <a:rect l="l" t="t" r="r" b="b"/>
              <a:pathLst>
                <a:path w="1491" h="15199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5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6"/>
            <p:cNvSpPr/>
            <p:nvPr/>
          </p:nvSpPr>
          <p:spPr>
            <a:xfrm>
              <a:off x="4725275" y="1905275"/>
              <a:ext cx="36500" cy="257675"/>
            </a:xfrm>
            <a:custGeom>
              <a:avLst/>
              <a:gdLst/>
              <a:ahLst/>
              <a:cxnLst/>
              <a:rect l="l" t="t" r="r" b="b"/>
              <a:pathLst>
                <a:path w="1460" h="10307" extrusionOk="0">
                  <a:moveTo>
                    <a:pt x="680" y="1"/>
                  </a:moveTo>
                  <a:cubicBezTo>
                    <a:pt x="307" y="1"/>
                    <a:pt x="1" y="325"/>
                    <a:pt x="1" y="732"/>
                  </a:cubicBezTo>
                  <a:lnTo>
                    <a:pt x="1" y="9577"/>
                  </a:lnTo>
                  <a:cubicBezTo>
                    <a:pt x="1" y="9973"/>
                    <a:pt x="335" y="10307"/>
                    <a:pt x="730" y="10307"/>
                  </a:cubicBezTo>
                  <a:cubicBezTo>
                    <a:pt x="1156" y="10307"/>
                    <a:pt x="1460" y="9973"/>
                    <a:pt x="1460" y="9577"/>
                  </a:cubicBezTo>
                  <a:lnTo>
                    <a:pt x="1460" y="732"/>
                  </a:lnTo>
                  <a:cubicBezTo>
                    <a:pt x="1460" y="325"/>
                    <a:pt x="1181" y="1"/>
                    <a:pt x="784" y="1"/>
                  </a:cubicBezTo>
                  <a:cubicBezTo>
                    <a:pt x="766" y="1"/>
                    <a:pt x="748" y="2"/>
                    <a:pt x="730" y="3"/>
                  </a:cubicBezTo>
                  <a:cubicBezTo>
                    <a:pt x="713" y="2"/>
                    <a:pt x="697" y="1"/>
                    <a:pt x="68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6"/>
            <p:cNvSpPr/>
            <p:nvPr/>
          </p:nvSpPr>
          <p:spPr>
            <a:xfrm>
              <a:off x="4721475" y="2177375"/>
              <a:ext cx="10675" cy="30425"/>
            </a:xfrm>
            <a:custGeom>
              <a:avLst/>
              <a:gdLst/>
              <a:ahLst/>
              <a:cxnLst/>
              <a:rect l="l" t="t" r="r" b="b"/>
              <a:pathLst>
                <a:path w="427" h="1217" extrusionOk="0">
                  <a:moveTo>
                    <a:pt x="1" y="0"/>
                  </a:moveTo>
                  <a:lnTo>
                    <a:pt x="1" y="92"/>
                  </a:lnTo>
                  <a:lnTo>
                    <a:pt x="305" y="92"/>
                  </a:lnTo>
                  <a:lnTo>
                    <a:pt x="305" y="1216"/>
                  </a:lnTo>
                  <a:lnTo>
                    <a:pt x="426" y="121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6"/>
            <p:cNvSpPr/>
            <p:nvPr/>
          </p:nvSpPr>
          <p:spPr>
            <a:xfrm>
              <a:off x="4739725" y="217662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486" y="122"/>
                  </a:moveTo>
                  <a:cubicBezTo>
                    <a:pt x="699" y="122"/>
                    <a:pt x="821" y="304"/>
                    <a:pt x="821" y="638"/>
                  </a:cubicBezTo>
                  <a:cubicBezTo>
                    <a:pt x="821" y="942"/>
                    <a:pt x="699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183" y="0"/>
                    <a:pt x="0" y="243"/>
                    <a:pt x="0" y="638"/>
                  </a:cubicBezTo>
                  <a:cubicBezTo>
                    <a:pt x="0" y="1003"/>
                    <a:pt x="18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6"/>
            <p:cNvSpPr/>
            <p:nvPr/>
          </p:nvSpPr>
          <p:spPr>
            <a:xfrm>
              <a:off x="4798225" y="1781475"/>
              <a:ext cx="37250" cy="379975"/>
            </a:xfrm>
            <a:custGeom>
              <a:avLst/>
              <a:gdLst/>
              <a:ahLst/>
              <a:cxnLst/>
              <a:rect l="l" t="t" r="r" b="b"/>
              <a:pathLst>
                <a:path w="1490" h="15199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25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6"/>
            <p:cNvSpPr/>
            <p:nvPr/>
          </p:nvSpPr>
          <p:spPr>
            <a:xfrm>
              <a:off x="4798225" y="1835425"/>
              <a:ext cx="36500" cy="327525"/>
            </a:xfrm>
            <a:custGeom>
              <a:avLst/>
              <a:gdLst/>
              <a:ahLst/>
              <a:cxnLst/>
              <a:rect l="l" t="t" r="r" b="b"/>
              <a:pathLst>
                <a:path w="1460" h="13101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2371"/>
                  </a:lnTo>
                  <a:cubicBezTo>
                    <a:pt x="1" y="12767"/>
                    <a:pt x="335" y="13101"/>
                    <a:pt x="730" y="13101"/>
                  </a:cubicBezTo>
                  <a:cubicBezTo>
                    <a:pt x="1125" y="13101"/>
                    <a:pt x="1460" y="12767"/>
                    <a:pt x="1460" y="12371"/>
                  </a:cubicBezTo>
                  <a:lnTo>
                    <a:pt x="1460" y="730"/>
                  </a:lnTo>
                  <a:cubicBezTo>
                    <a:pt x="1460" y="335"/>
                    <a:pt x="1125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6"/>
            <p:cNvSpPr/>
            <p:nvPr/>
          </p:nvSpPr>
          <p:spPr>
            <a:xfrm>
              <a:off x="4789875" y="2176625"/>
              <a:ext cx="22825" cy="31175"/>
            </a:xfrm>
            <a:custGeom>
              <a:avLst/>
              <a:gdLst/>
              <a:ahLst/>
              <a:cxnLst/>
              <a:rect l="l" t="t" r="r" b="b"/>
              <a:pathLst>
                <a:path w="913" h="1247" extrusionOk="0">
                  <a:moveTo>
                    <a:pt x="426" y="0"/>
                  </a:moveTo>
                  <a:cubicBezTo>
                    <a:pt x="274" y="0"/>
                    <a:pt x="122" y="61"/>
                    <a:pt x="0" y="182"/>
                  </a:cubicBezTo>
                  <a:lnTo>
                    <a:pt x="91" y="243"/>
                  </a:lnTo>
                  <a:cubicBezTo>
                    <a:pt x="183" y="152"/>
                    <a:pt x="304" y="122"/>
                    <a:pt x="426" y="122"/>
                  </a:cubicBezTo>
                  <a:cubicBezTo>
                    <a:pt x="608" y="122"/>
                    <a:pt x="730" y="213"/>
                    <a:pt x="730" y="365"/>
                  </a:cubicBezTo>
                  <a:cubicBezTo>
                    <a:pt x="730" y="426"/>
                    <a:pt x="699" y="517"/>
                    <a:pt x="547" y="638"/>
                  </a:cubicBezTo>
                  <a:lnTo>
                    <a:pt x="61" y="1155"/>
                  </a:lnTo>
                  <a:lnTo>
                    <a:pt x="61" y="1246"/>
                  </a:lnTo>
                  <a:lnTo>
                    <a:pt x="912" y="1246"/>
                  </a:lnTo>
                  <a:lnTo>
                    <a:pt x="912" y="1125"/>
                  </a:lnTo>
                  <a:lnTo>
                    <a:pt x="243" y="1125"/>
                  </a:lnTo>
                  <a:lnTo>
                    <a:pt x="639" y="730"/>
                  </a:lnTo>
                  <a:cubicBezTo>
                    <a:pt x="760" y="638"/>
                    <a:pt x="851" y="486"/>
                    <a:pt x="851" y="334"/>
                  </a:cubicBezTo>
                  <a:cubicBezTo>
                    <a:pt x="851" y="122"/>
                    <a:pt x="699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6"/>
            <p:cNvSpPr/>
            <p:nvPr/>
          </p:nvSpPr>
          <p:spPr>
            <a:xfrm>
              <a:off x="4816475" y="217662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lnTo>
                    <a:pt x="821" y="638"/>
                  </a:lnTo>
                  <a:cubicBezTo>
                    <a:pt x="821" y="942"/>
                    <a:pt x="699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6"/>
            <p:cNvSpPr/>
            <p:nvPr/>
          </p:nvSpPr>
          <p:spPr>
            <a:xfrm>
              <a:off x="4871175" y="1781475"/>
              <a:ext cx="37250" cy="379975"/>
            </a:xfrm>
            <a:custGeom>
              <a:avLst/>
              <a:gdLst/>
              <a:ahLst/>
              <a:cxnLst/>
              <a:rect l="l" t="t" r="r" b="b"/>
              <a:pathLst>
                <a:path w="1490" h="15199" extrusionOk="0">
                  <a:moveTo>
                    <a:pt x="760" y="0"/>
                  </a:moveTo>
                  <a:cubicBezTo>
                    <a:pt x="335" y="0"/>
                    <a:pt x="1" y="335"/>
                    <a:pt x="31" y="730"/>
                  </a:cubicBezTo>
                  <a:lnTo>
                    <a:pt x="31" y="14438"/>
                  </a:lnTo>
                  <a:cubicBezTo>
                    <a:pt x="1" y="14864"/>
                    <a:pt x="335" y="15198"/>
                    <a:pt x="760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6"/>
            <p:cNvSpPr/>
            <p:nvPr/>
          </p:nvSpPr>
          <p:spPr>
            <a:xfrm>
              <a:off x="4871175" y="1957000"/>
              <a:ext cx="37250" cy="205950"/>
            </a:xfrm>
            <a:custGeom>
              <a:avLst/>
              <a:gdLst/>
              <a:ahLst/>
              <a:cxnLst/>
              <a:rect l="l" t="t" r="r" b="b"/>
              <a:pathLst>
                <a:path w="1490" h="8238" extrusionOk="0">
                  <a:moveTo>
                    <a:pt x="760" y="1"/>
                  </a:moveTo>
                  <a:cubicBezTo>
                    <a:pt x="335" y="1"/>
                    <a:pt x="1" y="335"/>
                    <a:pt x="31" y="730"/>
                  </a:cubicBezTo>
                  <a:lnTo>
                    <a:pt x="31" y="7508"/>
                  </a:lnTo>
                  <a:cubicBezTo>
                    <a:pt x="1" y="7904"/>
                    <a:pt x="335" y="8238"/>
                    <a:pt x="760" y="8238"/>
                  </a:cubicBezTo>
                  <a:cubicBezTo>
                    <a:pt x="1156" y="8238"/>
                    <a:pt x="1490" y="7904"/>
                    <a:pt x="1490" y="7508"/>
                  </a:cubicBezTo>
                  <a:lnTo>
                    <a:pt x="1490" y="730"/>
                  </a:lnTo>
                  <a:cubicBezTo>
                    <a:pt x="1490" y="335"/>
                    <a:pt x="1156" y="1"/>
                    <a:pt x="76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6"/>
            <p:cNvSpPr/>
            <p:nvPr/>
          </p:nvSpPr>
          <p:spPr>
            <a:xfrm>
              <a:off x="4862825" y="2177375"/>
              <a:ext cx="22050" cy="30425"/>
            </a:xfrm>
            <a:custGeom>
              <a:avLst/>
              <a:gdLst/>
              <a:ahLst/>
              <a:cxnLst/>
              <a:rect l="l" t="t" r="r" b="b"/>
              <a:pathLst>
                <a:path w="882" h="1217" extrusionOk="0">
                  <a:moveTo>
                    <a:pt x="61" y="0"/>
                  </a:moveTo>
                  <a:lnTo>
                    <a:pt x="61" y="92"/>
                  </a:lnTo>
                  <a:lnTo>
                    <a:pt x="699" y="92"/>
                  </a:lnTo>
                  <a:lnTo>
                    <a:pt x="335" y="517"/>
                  </a:lnTo>
                  <a:lnTo>
                    <a:pt x="335" y="608"/>
                  </a:lnTo>
                  <a:lnTo>
                    <a:pt x="426" y="608"/>
                  </a:lnTo>
                  <a:cubicBezTo>
                    <a:pt x="669" y="608"/>
                    <a:pt x="760" y="700"/>
                    <a:pt x="760" y="852"/>
                  </a:cubicBezTo>
                  <a:cubicBezTo>
                    <a:pt x="760" y="1004"/>
                    <a:pt x="669" y="1095"/>
                    <a:pt x="456" y="1095"/>
                  </a:cubicBezTo>
                  <a:cubicBezTo>
                    <a:pt x="304" y="1095"/>
                    <a:pt x="183" y="1064"/>
                    <a:pt x="61" y="973"/>
                  </a:cubicBezTo>
                  <a:lnTo>
                    <a:pt x="0" y="1064"/>
                  </a:lnTo>
                  <a:cubicBezTo>
                    <a:pt x="122" y="1155"/>
                    <a:pt x="274" y="1216"/>
                    <a:pt x="456" y="1216"/>
                  </a:cubicBezTo>
                  <a:cubicBezTo>
                    <a:pt x="760" y="1216"/>
                    <a:pt x="882" y="1064"/>
                    <a:pt x="882" y="852"/>
                  </a:cubicBezTo>
                  <a:cubicBezTo>
                    <a:pt x="882" y="669"/>
                    <a:pt x="760" y="517"/>
                    <a:pt x="487" y="517"/>
                  </a:cubicBezTo>
                  <a:lnTo>
                    <a:pt x="821" y="9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6"/>
            <p:cNvSpPr/>
            <p:nvPr/>
          </p:nvSpPr>
          <p:spPr>
            <a:xfrm>
              <a:off x="4889425" y="217662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730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9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6"/>
            <p:cNvSpPr/>
            <p:nvPr/>
          </p:nvSpPr>
          <p:spPr>
            <a:xfrm>
              <a:off x="4944125" y="1781475"/>
              <a:ext cx="37250" cy="379975"/>
            </a:xfrm>
            <a:custGeom>
              <a:avLst/>
              <a:gdLst/>
              <a:ahLst/>
              <a:cxnLst/>
              <a:rect l="l" t="t" r="r" b="b"/>
              <a:pathLst>
                <a:path w="1490" h="15199" extrusionOk="0">
                  <a:moveTo>
                    <a:pt x="760" y="0"/>
                  </a:moveTo>
                  <a:cubicBezTo>
                    <a:pt x="335" y="0"/>
                    <a:pt x="31" y="335"/>
                    <a:pt x="31" y="730"/>
                  </a:cubicBezTo>
                  <a:lnTo>
                    <a:pt x="31" y="14438"/>
                  </a:lnTo>
                  <a:cubicBezTo>
                    <a:pt x="1" y="14864"/>
                    <a:pt x="335" y="15198"/>
                    <a:pt x="760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6"/>
            <p:cNvSpPr/>
            <p:nvPr/>
          </p:nvSpPr>
          <p:spPr>
            <a:xfrm>
              <a:off x="4944875" y="1835425"/>
              <a:ext cx="36500" cy="327525"/>
            </a:xfrm>
            <a:custGeom>
              <a:avLst/>
              <a:gdLst/>
              <a:ahLst/>
              <a:cxnLst/>
              <a:rect l="l" t="t" r="r" b="b"/>
              <a:pathLst>
                <a:path w="1460" h="13101" extrusionOk="0">
                  <a:moveTo>
                    <a:pt x="730" y="0"/>
                  </a:moveTo>
                  <a:cubicBezTo>
                    <a:pt x="305" y="0"/>
                    <a:pt x="1" y="335"/>
                    <a:pt x="1" y="730"/>
                  </a:cubicBezTo>
                  <a:lnTo>
                    <a:pt x="1" y="12371"/>
                  </a:lnTo>
                  <a:cubicBezTo>
                    <a:pt x="1" y="12767"/>
                    <a:pt x="305" y="13101"/>
                    <a:pt x="730" y="13101"/>
                  </a:cubicBezTo>
                  <a:cubicBezTo>
                    <a:pt x="1126" y="13101"/>
                    <a:pt x="1460" y="12767"/>
                    <a:pt x="1460" y="12371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6"/>
            <p:cNvSpPr/>
            <p:nvPr/>
          </p:nvSpPr>
          <p:spPr>
            <a:xfrm>
              <a:off x="4936525" y="2176625"/>
              <a:ext cx="26625" cy="31175"/>
            </a:xfrm>
            <a:custGeom>
              <a:avLst/>
              <a:gdLst/>
              <a:ahLst/>
              <a:cxnLst/>
              <a:rect l="l" t="t" r="r" b="b"/>
              <a:pathLst>
                <a:path w="1065" h="1247" extrusionOk="0">
                  <a:moveTo>
                    <a:pt x="639" y="0"/>
                  </a:moveTo>
                  <a:lnTo>
                    <a:pt x="1" y="821"/>
                  </a:lnTo>
                  <a:lnTo>
                    <a:pt x="1" y="912"/>
                  </a:lnTo>
                  <a:lnTo>
                    <a:pt x="700" y="912"/>
                  </a:lnTo>
                  <a:lnTo>
                    <a:pt x="700" y="1246"/>
                  </a:lnTo>
                  <a:lnTo>
                    <a:pt x="821" y="1246"/>
                  </a:lnTo>
                  <a:lnTo>
                    <a:pt x="821" y="912"/>
                  </a:lnTo>
                  <a:lnTo>
                    <a:pt x="1064" y="912"/>
                  </a:lnTo>
                  <a:lnTo>
                    <a:pt x="1064" y="821"/>
                  </a:lnTo>
                  <a:lnTo>
                    <a:pt x="821" y="821"/>
                  </a:lnTo>
                  <a:lnTo>
                    <a:pt x="821" y="547"/>
                  </a:lnTo>
                  <a:lnTo>
                    <a:pt x="700" y="547"/>
                  </a:lnTo>
                  <a:lnTo>
                    <a:pt x="700" y="790"/>
                  </a:lnTo>
                  <a:lnTo>
                    <a:pt x="183" y="79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6"/>
            <p:cNvSpPr/>
            <p:nvPr/>
          </p:nvSpPr>
          <p:spPr>
            <a:xfrm>
              <a:off x="4966175" y="217662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699" y="1125"/>
                    <a:pt x="486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182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6"/>
            <p:cNvSpPr/>
            <p:nvPr/>
          </p:nvSpPr>
          <p:spPr>
            <a:xfrm>
              <a:off x="5017825" y="1781475"/>
              <a:ext cx="37275" cy="379975"/>
            </a:xfrm>
            <a:custGeom>
              <a:avLst/>
              <a:gdLst/>
              <a:ahLst/>
              <a:cxnLst/>
              <a:rect l="l" t="t" r="r" b="b"/>
              <a:pathLst>
                <a:path w="1491" h="15199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6"/>
            <p:cNvSpPr/>
            <p:nvPr/>
          </p:nvSpPr>
          <p:spPr>
            <a:xfrm>
              <a:off x="5017825" y="1890900"/>
              <a:ext cx="36500" cy="272050"/>
            </a:xfrm>
            <a:custGeom>
              <a:avLst/>
              <a:gdLst/>
              <a:ahLst/>
              <a:cxnLst/>
              <a:rect l="l" t="t" r="r" b="b"/>
              <a:pathLst>
                <a:path w="1460" h="10882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0152"/>
                  </a:lnTo>
                  <a:cubicBezTo>
                    <a:pt x="1" y="10548"/>
                    <a:pt x="335" y="10882"/>
                    <a:pt x="730" y="10882"/>
                  </a:cubicBezTo>
                  <a:cubicBezTo>
                    <a:pt x="1126" y="10882"/>
                    <a:pt x="1460" y="10548"/>
                    <a:pt x="1460" y="10152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6"/>
            <p:cNvSpPr/>
            <p:nvPr/>
          </p:nvSpPr>
          <p:spPr>
            <a:xfrm>
              <a:off x="5012525" y="2177375"/>
              <a:ext cx="22050" cy="30625"/>
            </a:xfrm>
            <a:custGeom>
              <a:avLst/>
              <a:gdLst/>
              <a:ahLst/>
              <a:cxnLst/>
              <a:rect l="l" t="t" r="r" b="b"/>
              <a:pathLst>
                <a:path w="882" h="1225" extrusionOk="0">
                  <a:moveTo>
                    <a:pt x="152" y="0"/>
                  </a:moveTo>
                  <a:lnTo>
                    <a:pt x="91" y="608"/>
                  </a:lnTo>
                  <a:lnTo>
                    <a:pt x="335" y="608"/>
                  </a:lnTo>
                  <a:cubicBezTo>
                    <a:pt x="669" y="608"/>
                    <a:pt x="760" y="730"/>
                    <a:pt x="760" y="852"/>
                  </a:cubicBezTo>
                  <a:cubicBezTo>
                    <a:pt x="760" y="1004"/>
                    <a:pt x="639" y="1125"/>
                    <a:pt x="426" y="1125"/>
                  </a:cubicBezTo>
                  <a:cubicBezTo>
                    <a:pt x="304" y="1125"/>
                    <a:pt x="152" y="1064"/>
                    <a:pt x="61" y="973"/>
                  </a:cubicBezTo>
                  <a:lnTo>
                    <a:pt x="0" y="1064"/>
                  </a:lnTo>
                  <a:cubicBezTo>
                    <a:pt x="101" y="1165"/>
                    <a:pt x="223" y="1224"/>
                    <a:pt x="348" y="1224"/>
                  </a:cubicBezTo>
                  <a:cubicBezTo>
                    <a:pt x="374" y="1224"/>
                    <a:pt x="400" y="1222"/>
                    <a:pt x="426" y="1216"/>
                  </a:cubicBezTo>
                  <a:cubicBezTo>
                    <a:pt x="730" y="1216"/>
                    <a:pt x="882" y="1064"/>
                    <a:pt x="882" y="852"/>
                  </a:cubicBezTo>
                  <a:cubicBezTo>
                    <a:pt x="882" y="639"/>
                    <a:pt x="730" y="517"/>
                    <a:pt x="365" y="487"/>
                  </a:cubicBezTo>
                  <a:lnTo>
                    <a:pt x="213" y="487"/>
                  </a:lnTo>
                  <a:lnTo>
                    <a:pt x="274" y="122"/>
                  </a:lnTo>
                  <a:lnTo>
                    <a:pt x="821" y="12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6"/>
            <p:cNvSpPr/>
            <p:nvPr/>
          </p:nvSpPr>
          <p:spPr>
            <a:xfrm>
              <a:off x="5038350" y="217662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48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700" y="1125"/>
                    <a:pt x="487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213" y="0"/>
                    <a:pt x="1" y="243"/>
                    <a:pt x="1" y="638"/>
                  </a:cubicBezTo>
                  <a:cubicBezTo>
                    <a:pt x="1" y="1003"/>
                    <a:pt x="213" y="1246"/>
                    <a:pt x="487" y="1246"/>
                  </a:cubicBezTo>
                  <a:cubicBezTo>
                    <a:pt x="761" y="1246"/>
                    <a:pt x="973" y="1003"/>
                    <a:pt x="973" y="638"/>
                  </a:cubicBezTo>
                  <a:cubicBezTo>
                    <a:pt x="973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6"/>
            <p:cNvSpPr/>
            <p:nvPr/>
          </p:nvSpPr>
          <p:spPr>
            <a:xfrm>
              <a:off x="5090775" y="1781475"/>
              <a:ext cx="37275" cy="379975"/>
            </a:xfrm>
            <a:custGeom>
              <a:avLst/>
              <a:gdLst/>
              <a:ahLst/>
              <a:cxnLst/>
              <a:rect l="l" t="t" r="r" b="b"/>
              <a:pathLst>
                <a:path w="1491" h="15199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2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6"/>
            <p:cNvSpPr/>
            <p:nvPr/>
          </p:nvSpPr>
          <p:spPr>
            <a:xfrm>
              <a:off x="5090025" y="1955475"/>
              <a:ext cx="38025" cy="205975"/>
            </a:xfrm>
            <a:custGeom>
              <a:avLst/>
              <a:gdLst/>
              <a:ahLst/>
              <a:cxnLst/>
              <a:rect l="l" t="t" r="r" b="b"/>
              <a:pathLst>
                <a:path w="1521" h="8239" extrusionOk="0">
                  <a:moveTo>
                    <a:pt x="760" y="1"/>
                  </a:moveTo>
                  <a:cubicBezTo>
                    <a:pt x="335" y="31"/>
                    <a:pt x="1" y="366"/>
                    <a:pt x="31" y="791"/>
                  </a:cubicBezTo>
                  <a:lnTo>
                    <a:pt x="31" y="7569"/>
                  </a:lnTo>
                  <a:cubicBezTo>
                    <a:pt x="61" y="7965"/>
                    <a:pt x="396" y="8238"/>
                    <a:pt x="760" y="8238"/>
                  </a:cubicBezTo>
                  <a:cubicBezTo>
                    <a:pt x="1186" y="8238"/>
                    <a:pt x="1520" y="7904"/>
                    <a:pt x="1490" y="7478"/>
                  </a:cubicBezTo>
                  <a:lnTo>
                    <a:pt x="1490" y="730"/>
                  </a:lnTo>
                  <a:cubicBezTo>
                    <a:pt x="1490" y="335"/>
                    <a:pt x="1156" y="1"/>
                    <a:pt x="76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6"/>
            <p:cNvSpPr/>
            <p:nvPr/>
          </p:nvSpPr>
          <p:spPr>
            <a:xfrm>
              <a:off x="5083950" y="2176625"/>
              <a:ext cx="22825" cy="31250"/>
            </a:xfrm>
            <a:custGeom>
              <a:avLst/>
              <a:gdLst/>
              <a:ahLst/>
              <a:cxnLst/>
              <a:rect l="l" t="t" r="r" b="b"/>
              <a:pathLst>
                <a:path w="913" h="1250" extrusionOk="0">
                  <a:moveTo>
                    <a:pt x="440" y="603"/>
                  </a:moveTo>
                  <a:cubicBezTo>
                    <a:pt x="455" y="603"/>
                    <a:pt x="471" y="605"/>
                    <a:pt x="487" y="608"/>
                  </a:cubicBezTo>
                  <a:cubicBezTo>
                    <a:pt x="669" y="608"/>
                    <a:pt x="791" y="699"/>
                    <a:pt x="791" y="882"/>
                  </a:cubicBezTo>
                  <a:cubicBezTo>
                    <a:pt x="791" y="1018"/>
                    <a:pt x="669" y="1129"/>
                    <a:pt x="534" y="1129"/>
                  </a:cubicBezTo>
                  <a:cubicBezTo>
                    <a:pt x="518" y="1129"/>
                    <a:pt x="503" y="1128"/>
                    <a:pt x="487" y="1125"/>
                  </a:cubicBezTo>
                  <a:cubicBezTo>
                    <a:pt x="274" y="1125"/>
                    <a:pt x="152" y="1003"/>
                    <a:pt x="152" y="882"/>
                  </a:cubicBezTo>
                  <a:cubicBezTo>
                    <a:pt x="180" y="718"/>
                    <a:pt x="305" y="603"/>
                    <a:pt x="440" y="603"/>
                  </a:cubicBezTo>
                  <a:close/>
                  <a:moveTo>
                    <a:pt x="548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34"/>
                    <a:pt x="183" y="1246"/>
                    <a:pt x="487" y="1246"/>
                  </a:cubicBezTo>
                  <a:cubicBezTo>
                    <a:pt x="505" y="1249"/>
                    <a:pt x="522" y="1250"/>
                    <a:pt x="540" y="1250"/>
                  </a:cubicBezTo>
                  <a:cubicBezTo>
                    <a:pt x="756" y="1250"/>
                    <a:pt x="912" y="1079"/>
                    <a:pt x="912" y="882"/>
                  </a:cubicBezTo>
                  <a:cubicBezTo>
                    <a:pt x="912" y="684"/>
                    <a:pt x="756" y="513"/>
                    <a:pt x="540" y="513"/>
                  </a:cubicBezTo>
                  <a:cubicBezTo>
                    <a:pt x="522" y="513"/>
                    <a:pt x="505" y="515"/>
                    <a:pt x="487" y="517"/>
                  </a:cubicBezTo>
                  <a:cubicBezTo>
                    <a:pt x="467" y="513"/>
                    <a:pt x="447" y="511"/>
                    <a:pt x="428" y="511"/>
                  </a:cubicBezTo>
                  <a:cubicBezTo>
                    <a:pt x="297" y="511"/>
                    <a:pt x="175" y="597"/>
                    <a:pt x="122" y="730"/>
                  </a:cubicBezTo>
                  <a:lnTo>
                    <a:pt x="122" y="608"/>
                  </a:lnTo>
                  <a:cubicBezTo>
                    <a:pt x="122" y="274"/>
                    <a:pt x="304" y="122"/>
                    <a:pt x="548" y="122"/>
                  </a:cubicBezTo>
                  <a:cubicBezTo>
                    <a:pt x="639" y="122"/>
                    <a:pt x="730" y="122"/>
                    <a:pt x="791" y="182"/>
                  </a:cubicBezTo>
                  <a:lnTo>
                    <a:pt x="851" y="91"/>
                  </a:lnTo>
                  <a:cubicBezTo>
                    <a:pt x="760" y="30"/>
                    <a:pt x="639" y="0"/>
                    <a:pt x="5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6"/>
            <p:cNvSpPr/>
            <p:nvPr/>
          </p:nvSpPr>
          <p:spPr>
            <a:xfrm>
              <a:off x="5110550" y="217662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487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699" y="1125"/>
                    <a:pt x="487" y="1125"/>
                  </a:cubicBezTo>
                  <a:cubicBezTo>
                    <a:pt x="243" y="1125"/>
                    <a:pt x="91" y="942"/>
                    <a:pt x="91" y="638"/>
                  </a:cubicBezTo>
                  <a:cubicBezTo>
                    <a:pt x="91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18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7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6"/>
            <p:cNvSpPr/>
            <p:nvPr/>
          </p:nvSpPr>
          <p:spPr>
            <a:xfrm>
              <a:off x="5163725" y="1781475"/>
              <a:ext cx="37275" cy="379975"/>
            </a:xfrm>
            <a:custGeom>
              <a:avLst/>
              <a:gdLst/>
              <a:ahLst/>
              <a:cxnLst/>
              <a:rect l="l" t="t" r="r" b="b"/>
              <a:pathLst>
                <a:path w="1491" h="15199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4469"/>
                  </a:lnTo>
                  <a:cubicBezTo>
                    <a:pt x="1" y="14864"/>
                    <a:pt x="335" y="15198"/>
                    <a:pt x="730" y="15198"/>
                  </a:cubicBezTo>
                  <a:cubicBezTo>
                    <a:pt x="1156" y="15198"/>
                    <a:pt x="1490" y="14864"/>
                    <a:pt x="1460" y="14438"/>
                  </a:cubicBezTo>
                  <a:lnTo>
                    <a:pt x="1460" y="730"/>
                  </a:lnTo>
                  <a:cubicBezTo>
                    <a:pt x="1460" y="335"/>
                    <a:pt x="1156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6"/>
            <p:cNvSpPr/>
            <p:nvPr/>
          </p:nvSpPr>
          <p:spPr>
            <a:xfrm>
              <a:off x="5163725" y="1817950"/>
              <a:ext cx="36500" cy="345000"/>
            </a:xfrm>
            <a:custGeom>
              <a:avLst/>
              <a:gdLst/>
              <a:ahLst/>
              <a:cxnLst/>
              <a:rect l="l" t="t" r="r" b="b"/>
              <a:pathLst>
                <a:path w="1460" h="13800" extrusionOk="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lnTo>
                    <a:pt x="1" y="13070"/>
                  </a:lnTo>
                  <a:cubicBezTo>
                    <a:pt x="1" y="13466"/>
                    <a:pt x="335" y="13800"/>
                    <a:pt x="730" y="13800"/>
                  </a:cubicBezTo>
                  <a:cubicBezTo>
                    <a:pt x="1156" y="13800"/>
                    <a:pt x="1460" y="13466"/>
                    <a:pt x="1460" y="13070"/>
                  </a:cubicBezTo>
                  <a:lnTo>
                    <a:pt x="1460" y="730"/>
                  </a:lnTo>
                  <a:cubicBezTo>
                    <a:pt x="1460" y="335"/>
                    <a:pt x="1156" y="0"/>
                    <a:pt x="73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6"/>
            <p:cNvSpPr/>
            <p:nvPr/>
          </p:nvSpPr>
          <p:spPr>
            <a:xfrm>
              <a:off x="5156125" y="2177375"/>
              <a:ext cx="22075" cy="30425"/>
            </a:xfrm>
            <a:custGeom>
              <a:avLst/>
              <a:gdLst/>
              <a:ahLst/>
              <a:cxnLst/>
              <a:rect l="l" t="t" r="r" b="b"/>
              <a:pathLst>
                <a:path w="883" h="1217" extrusionOk="0">
                  <a:moveTo>
                    <a:pt x="1" y="0"/>
                  </a:moveTo>
                  <a:lnTo>
                    <a:pt x="1" y="335"/>
                  </a:lnTo>
                  <a:lnTo>
                    <a:pt x="123" y="335"/>
                  </a:lnTo>
                  <a:lnTo>
                    <a:pt x="123" y="122"/>
                  </a:lnTo>
                  <a:lnTo>
                    <a:pt x="730" y="122"/>
                  </a:lnTo>
                  <a:lnTo>
                    <a:pt x="244" y="1216"/>
                  </a:lnTo>
                  <a:lnTo>
                    <a:pt x="366" y="1216"/>
                  </a:lnTo>
                  <a:lnTo>
                    <a:pt x="882" y="9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6"/>
            <p:cNvSpPr/>
            <p:nvPr/>
          </p:nvSpPr>
          <p:spPr>
            <a:xfrm>
              <a:off x="5181975" y="217662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487" y="122"/>
                  </a:moveTo>
                  <a:cubicBezTo>
                    <a:pt x="700" y="122"/>
                    <a:pt x="821" y="304"/>
                    <a:pt x="821" y="638"/>
                  </a:cubicBezTo>
                  <a:cubicBezTo>
                    <a:pt x="821" y="942"/>
                    <a:pt x="700" y="1125"/>
                    <a:pt x="487" y="1125"/>
                  </a:cubicBezTo>
                  <a:cubicBezTo>
                    <a:pt x="244" y="1125"/>
                    <a:pt x="92" y="942"/>
                    <a:pt x="92" y="638"/>
                  </a:cubicBezTo>
                  <a:cubicBezTo>
                    <a:pt x="92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183" y="0"/>
                    <a:pt x="0" y="243"/>
                    <a:pt x="0" y="638"/>
                  </a:cubicBezTo>
                  <a:cubicBezTo>
                    <a:pt x="0" y="1003"/>
                    <a:pt x="183" y="1246"/>
                    <a:pt x="487" y="1246"/>
                  </a:cubicBezTo>
                  <a:cubicBezTo>
                    <a:pt x="760" y="1246"/>
                    <a:pt x="973" y="1003"/>
                    <a:pt x="973" y="638"/>
                  </a:cubicBezTo>
                  <a:cubicBezTo>
                    <a:pt x="973" y="243"/>
                    <a:pt x="760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6"/>
            <p:cNvSpPr/>
            <p:nvPr/>
          </p:nvSpPr>
          <p:spPr>
            <a:xfrm>
              <a:off x="5236675" y="1781475"/>
              <a:ext cx="37275" cy="379975"/>
            </a:xfrm>
            <a:custGeom>
              <a:avLst/>
              <a:gdLst/>
              <a:ahLst/>
              <a:cxnLst/>
              <a:rect l="l" t="t" r="r" b="b"/>
              <a:pathLst>
                <a:path w="1491" h="15199" extrusionOk="0">
                  <a:moveTo>
                    <a:pt x="761" y="0"/>
                  </a:moveTo>
                  <a:cubicBezTo>
                    <a:pt x="335" y="0"/>
                    <a:pt x="1" y="335"/>
                    <a:pt x="31" y="730"/>
                  </a:cubicBezTo>
                  <a:lnTo>
                    <a:pt x="31" y="14469"/>
                  </a:lnTo>
                  <a:cubicBezTo>
                    <a:pt x="31" y="14864"/>
                    <a:pt x="335" y="15198"/>
                    <a:pt x="761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6"/>
            <p:cNvSpPr/>
            <p:nvPr/>
          </p:nvSpPr>
          <p:spPr>
            <a:xfrm>
              <a:off x="5237450" y="1991950"/>
              <a:ext cx="36500" cy="171000"/>
            </a:xfrm>
            <a:custGeom>
              <a:avLst/>
              <a:gdLst/>
              <a:ahLst/>
              <a:cxnLst/>
              <a:rect l="l" t="t" r="r" b="b"/>
              <a:pathLst>
                <a:path w="1460" h="6840" extrusionOk="0">
                  <a:moveTo>
                    <a:pt x="730" y="1"/>
                  </a:moveTo>
                  <a:cubicBezTo>
                    <a:pt x="304" y="1"/>
                    <a:pt x="0" y="335"/>
                    <a:pt x="0" y="730"/>
                  </a:cubicBezTo>
                  <a:lnTo>
                    <a:pt x="0" y="6110"/>
                  </a:lnTo>
                  <a:cubicBezTo>
                    <a:pt x="0" y="6506"/>
                    <a:pt x="304" y="6840"/>
                    <a:pt x="730" y="6840"/>
                  </a:cubicBezTo>
                  <a:cubicBezTo>
                    <a:pt x="1125" y="6840"/>
                    <a:pt x="1459" y="6506"/>
                    <a:pt x="1459" y="6110"/>
                  </a:cubicBezTo>
                  <a:lnTo>
                    <a:pt x="1459" y="730"/>
                  </a:lnTo>
                  <a:cubicBezTo>
                    <a:pt x="1459" y="335"/>
                    <a:pt x="1125" y="1"/>
                    <a:pt x="73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6"/>
            <p:cNvSpPr/>
            <p:nvPr/>
          </p:nvSpPr>
          <p:spPr>
            <a:xfrm>
              <a:off x="5228325" y="2177375"/>
              <a:ext cx="23575" cy="31175"/>
            </a:xfrm>
            <a:custGeom>
              <a:avLst/>
              <a:gdLst/>
              <a:ahLst/>
              <a:cxnLst/>
              <a:rect l="l" t="t" r="r" b="b"/>
              <a:pathLst>
                <a:path w="943" h="1247" extrusionOk="0">
                  <a:moveTo>
                    <a:pt x="457" y="92"/>
                  </a:moveTo>
                  <a:cubicBezTo>
                    <a:pt x="639" y="92"/>
                    <a:pt x="760" y="183"/>
                    <a:pt x="760" y="335"/>
                  </a:cubicBezTo>
                  <a:cubicBezTo>
                    <a:pt x="760" y="456"/>
                    <a:pt x="639" y="548"/>
                    <a:pt x="457" y="548"/>
                  </a:cubicBezTo>
                  <a:lnTo>
                    <a:pt x="457" y="517"/>
                  </a:lnTo>
                  <a:cubicBezTo>
                    <a:pt x="274" y="517"/>
                    <a:pt x="153" y="456"/>
                    <a:pt x="153" y="335"/>
                  </a:cubicBezTo>
                  <a:cubicBezTo>
                    <a:pt x="153" y="183"/>
                    <a:pt x="274" y="92"/>
                    <a:pt x="457" y="92"/>
                  </a:cubicBezTo>
                  <a:close/>
                  <a:moveTo>
                    <a:pt x="457" y="639"/>
                  </a:moveTo>
                  <a:cubicBezTo>
                    <a:pt x="669" y="639"/>
                    <a:pt x="821" y="730"/>
                    <a:pt x="821" y="882"/>
                  </a:cubicBezTo>
                  <a:cubicBezTo>
                    <a:pt x="821" y="1004"/>
                    <a:pt x="669" y="1125"/>
                    <a:pt x="457" y="1125"/>
                  </a:cubicBezTo>
                  <a:cubicBezTo>
                    <a:pt x="244" y="1125"/>
                    <a:pt x="122" y="1034"/>
                    <a:pt x="122" y="882"/>
                  </a:cubicBezTo>
                  <a:cubicBezTo>
                    <a:pt x="122" y="730"/>
                    <a:pt x="244" y="639"/>
                    <a:pt x="457" y="639"/>
                  </a:cubicBezTo>
                  <a:close/>
                  <a:moveTo>
                    <a:pt x="457" y="0"/>
                  </a:moveTo>
                  <a:cubicBezTo>
                    <a:pt x="213" y="0"/>
                    <a:pt x="31" y="122"/>
                    <a:pt x="31" y="304"/>
                  </a:cubicBezTo>
                  <a:cubicBezTo>
                    <a:pt x="31" y="426"/>
                    <a:pt x="122" y="548"/>
                    <a:pt x="213" y="578"/>
                  </a:cubicBezTo>
                  <a:cubicBezTo>
                    <a:pt x="92" y="608"/>
                    <a:pt x="1" y="730"/>
                    <a:pt x="1" y="882"/>
                  </a:cubicBezTo>
                  <a:cubicBezTo>
                    <a:pt x="1" y="1095"/>
                    <a:pt x="183" y="1247"/>
                    <a:pt x="457" y="1247"/>
                  </a:cubicBezTo>
                  <a:cubicBezTo>
                    <a:pt x="760" y="1247"/>
                    <a:pt x="943" y="1095"/>
                    <a:pt x="943" y="882"/>
                  </a:cubicBezTo>
                  <a:cubicBezTo>
                    <a:pt x="943" y="730"/>
                    <a:pt x="821" y="608"/>
                    <a:pt x="700" y="578"/>
                  </a:cubicBezTo>
                  <a:cubicBezTo>
                    <a:pt x="821" y="548"/>
                    <a:pt x="882" y="426"/>
                    <a:pt x="882" y="304"/>
                  </a:cubicBezTo>
                  <a:cubicBezTo>
                    <a:pt x="882" y="122"/>
                    <a:pt x="730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6"/>
            <p:cNvSpPr/>
            <p:nvPr/>
          </p:nvSpPr>
          <p:spPr>
            <a:xfrm>
              <a:off x="5255675" y="217662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48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700" y="1125"/>
                    <a:pt x="487" y="1125"/>
                  </a:cubicBezTo>
                  <a:cubicBezTo>
                    <a:pt x="274" y="1125"/>
                    <a:pt x="122" y="942"/>
                    <a:pt x="122" y="638"/>
                  </a:cubicBezTo>
                  <a:cubicBezTo>
                    <a:pt x="122" y="304"/>
                    <a:pt x="24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214" y="0"/>
                    <a:pt x="1" y="243"/>
                    <a:pt x="1" y="638"/>
                  </a:cubicBezTo>
                  <a:cubicBezTo>
                    <a:pt x="1" y="1003"/>
                    <a:pt x="214" y="1246"/>
                    <a:pt x="487" y="1246"/>
                  </a:cubicBezTo>
                  <a:cubicBezTo>
                    <a:pt x="791" y="1246"/>
                    <a:pt x="973" y="1003"/>
                    <a:pt x="973" y="638"/>
                  </a:cubicBezTo>
                  <a:cubicBezTo>
                    <a:pt x="973" y="243"/>
                    <a:pt x="79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6"/>
            <p:cNvSpPr/>
            <p:nvPr/>
          </p:nvSpPr>
          <p:spPr>
            <a:xfrm>
              <a:off x="5309625" y="1781475"/>
              <a:ext cx="37275" cy="379975"/>
            </a:xfrm>
            <a:custGeom>
              <a:avLst/>
              <a:gdLst/>
              <a:ahLst/>
              <a:cxnLst/>
              <a:rect l="l" t="t" r="r" b="b"/>
              <a:pathLst>
                <a:path w="1491" h="15199" extrusionOk="0">
                  <a:moveTo>
                    <a:pt x="761" y="0"/>
                  </a:moveTo>
                  <a:cubicBezTo>
                    <a:pt x="366" y="0"/>
                    <a:pt x="31" y="335"/>
                    <a:pt x="31" y="730"/>
                  </a:cubicBezTo>
                  <a:lnTo>
                    <a:pt x="31" y="14438"/>
                  </a:lnTo>
                  <a:cubicBezTo>
                    <a:pt x="1" y="14864"/>
                    <a:pt x="335" y="15198"/>
                    <a:pt x="761" y="15198"/>
                  </a:cubicBezTo>
                  <a:cubicBezTo>
                    <a:pt x="1156" y="15198"/>
                    <a:pt x="1490" y="14864"/>
                    <a:pt x="1490" y="14438"/>
                  </a:cubicBezTo>
                  <a:lnTo>
                    <a:pt x="1490" y="730"/>
                  </a:lnTo>
                  <a:cubicBezTo>
                    <a:pt x="1490" y="33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6"/>
            <p:cNvSpPr/>
            <p:nvPr/>
          </p:nvSpPr>
          <p:spPr>
            <a:xfrm>
              <a:off x="5309625" y="2077825"/>
              <a:ext cx="37275" cy="83625"/>
            </a:xfrm>
            <a:custGeom>
              <a:avLst/>
              <a:gdLst/>
              <a:ahLst/>
              <a:cxnLst/>
              <a:rect l="l" t="t" r="r" b="b"/>
              <a:pathLst>
                <a:path w="1491" h="3345" extrusionOk="0">
                  <a:moveTo>
                    <a:pt x="761" y="1"/>
                  </a:moveTo>
                  <a:cubicBezTo>
                    <a:pt x="335" y="1"/>
                    <a:pt x="1" y="365"/>
                    <a:pt x="31" y="791"/>
                  </a:cubicBezTo>
                  <a:lnTo>
                    <a:pt x="31" y="2675"/>
                  </a:lnTo>
                  <a:cubicBezTo>
                    <a:pt x="62" y="3071"/>
                    <a:pt x="366" y="3344"/>
                    <a:pt x="761" y="3344"/>
                  </a:cubicBezTo>
                  <a:cubicBezTo>
                    <a:pt x="1156" y="3344"/>
                    <a:pt x="1490" y="3010"/>
                    <a:pt x="1490" y="2584"/>
                  </a:cubicBezTo>
                  <a:lnTo>
                    <a:pt x="1490" y="730"/>
                  </a:lnTo>
                  <a:cubicBezTo>
                    <a:pt x="1490" y="305"/>
                    <a:pt x="1156" y="1"/>
                    <a:pt x="76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6"/>
            <p:cNvSpPr/>
            <p:nvPr/>
          </p:nvSpPr>
          <p:spPr>
            <a:xfrm>
              <a:off x="5299750" y="2176525"/>
              <a:ext cx="23600" cy="31275"/>
            </a:xfrm>
            <a:custGeom>
              <a:avLst/>
              <a:gdLst/>
              <a:ahLst/>
              <a:cxnLst/>
              <a:rect l="l" t="t" r="r" b="b"/>
              <a:pathLst>
                <a:path w="944" h="1251" extrusionOk="0">
                  <a:moveTo>
                    <a:pt x="379" y="121"/>
                  </a:moveTo>
                  <a:cubicBezTo>
                    <a:pt x="395" y="121"/>
                    <a:pt x="410" y="122"/>
                    <a:pt x="426" y="126"/>
                  </a:cubicBezTo>
                  <a:cubicBezTo>
                    <a:pt x="639" y="126"/>
                    <a:pt x="761" y="247"/>
                    <a:pt x="761" y="369"/>
                  </a:cubicBezTo>
                  <a:cubicBezTo>
                    <a:pt x="733" y="532"/>
                    <a:pt x="633" y="647"/>
                    <a:pt x="503" y="647"/>
                  </a:cubicBezTo>
                  <a:cubicBezTo>
                    <a:pt x="488" y="647"/>
                    <a:pt x="472" y="646"/>
                    <a:pt x="457" y="642"/>
                  </a:cubicBezTo>
                  <a:cubicBezTo>
                    <a:pt x="244" y="642"/>
                    <a:pt x="122" y="551"/>
                    <a:pt x="122" y="369"/>
                  </a:cubicBezTo>
                  <a:cubicBezTo>
                    <a:pt x="122" y="233"/>
                    <a:pt x="244" y="121"/>
                    <a:pt x="379" y="121"/>
                  </a:cubicBezTo>
                  <a:close/>
                  <a:moveTo>
                    <a:pt x="374" y="1"/>
                  </a:moveTo>
                  <a:cubicBezTo>
                    <a:pt x="157" y="1"/>
                    <a:pt x="1" y="172"/>
                    <a:pt x="1" y="369"/>
                  </a:cubicBezTo>
                  <a:cubicBezTo>
                    <a:pt x="1" y="582"/>
                    <a:pt x="183" y="764"/>
                    <a:pt x="426" y="764"/>
                  </a:cubicBezTo>
                  <a:cubicBezTo>
                    <a:pt x="578" y="764"/>
                    <a:pt x="730" y="673"/>
                    <a:pt x="791" y="551"/>
                  </a:cubicBezTo>
                  <a:cubicBezTo>
                    <a:pt x="791" y="582"/>
                    <a:pt x="791" y="612"/>
                    <a:pt x="791" y="642"/>
                  </a:cubicBezTo>
                  <a:cubicBezTo>
                    <a:pt x="791" y="977"/>
                    <a:pt x="639" y="1129"/>
                    <a:pt x="366" y="1129"/>
                  </a:cubicBezTo>
                  <a:cubicBezTo>
                    <a:pt x="339" y="1138"/>
                    <a:pt x="315" y="1141"/>
                    <a:pt x="292" y="1141"/>
                  </a:cubicBezTo>
                  <a:cubicBezTo>
                    <a:pt x="236" y="1141"/>
                    <a:pt x="187" y="1120"/>
                    <a:pt x="122" y="1098"/>
                  </a:cubicBezTo>
                  <a:lnTo>
                    <a:pt x="92" y="1189"/>
                  </a:lnTo>
                  <a:cubicBezTo>
                    <a:pt x="183" y="1220"/>
                    <a:pt x="274" y="1250"/>
                    <a:pt x="366" y="1250"/>
                  </a:cubicBezTo>
                  <a:cubicBezTo>
                    <a:pt x="700" y="1250"/>
                    <a:pt x="943" y="1038"/>
                    <a:pt x="943" y="612"/>
                  </a:cubicBezTo>
                  <a:cubicBezTo>
                    <a:pt x="943" y="247"/>
                    <a:pt x="761" y="4"/>
                    <a:pt x="426" y="4"/>
                  </a:cubicBezTo>
                  <a:cubicBezTo>
                    <a:pt x="408" y="2"/>
                    <a:pt x="391" y="1"/>
                    <a:pt x="3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6"/>
            <p:cNvSpPr/>
            <p:nvPr/>
          </p:nvSpPr>
          <p:spPr>
            <a:xfrm>
              <a:off x="5327125" y="2176625"/>
              <a:ext cx="24325" cy="31175"/>
            </a:xfrm>
            <a:custGeom>
              <a:avLst/>
              <a:gdLst/>
              <a:ahLst/>
              <a:cxnLst/>
              <a:rect l="l" t="t" r="r" b="b"/>
              <a:pathLst>
                <a:path w="973" h="1247" extrusionOk="0">
                  <a:moveTo>
                    <a:pt x="486" y="122"/>
                  </a:moveTo>
                  <a:cubicBezTo>
                    <a:pt x="699" y="122"/>
                    <a:pt x="851" y="304"/>
                    <a:pt x="851" y="638"/>
                  </a:cubicBezTo>
                  <a:cubicBezTo>
                    <a:pt x="851" y="942"/>
                    <a:pt x="699" y="1125"/>
                    <a:pt x="486" y="1125"/>
                  </a:cubicBezTo>
                  <a:cubicBezTo>
                    <a:pt x="274" y="1125"/>
                    <a:pt x="152" y="942"/>
                    <a:pt x="152" y="638"/>
                  </a:cubicBezTo>
                  <a:cubicBezTo>
                    <a:pt x="152" y="304"/>
                    <a:pt x="274" y="122"/>
                    <a:pt x="486" y="122"/>
                  </a:cubicBezTo>
                  <a:close/>
                  <a:moveTo>
                    <a:pt x="486" y="0"/>
                  </a:moveTo>
                  <a:cubicBezTo>
                    <a:pt x="213" y="0"/>
                    <a:pt x="0" y="243"/>
                    <a:pt x="0" y="638"/>
                  </a:cubicBezTo>
                  <a:cubicBezTo>
                    <a:pt x="0" y="1003"/>
                    <a:pt x="213" y="1246"/>
                    <a:pt x="486" y="1246"/>
                  </a:cubicBezTo>
                  <a:cubicBezTo>
                    <a:pt x="790" y="1246"/>
                    <a:pt x="973" y="1003"/>
                    <a:pt x="973" y="638"/>
                  </a:cubicBezTo>
                  <a:cubicBezTo>
                    <a:pt x="973" y="243"/>
                    <a:pt x="790" y="0"/>
                    <a:pt x="4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6"/>
            <p:cNvSpPr/>
            <p:nvPr/>
          </p:nvSpPr>
          <p:spPr>
            <a:xfrm>
              <a:off x="5383350" y="1781475"/>
              <a:ext cx="36500" cy="379975"/>
            </a:xfrm>
            <a:custGeom>
              <a:avLst/>
              <a:gdLst/>
              <a:ahLst/>
              <a:cxnLst/>
              <a:rect l="l" t="t" r="r" b="b"/>
              <a:pathLst>
                <a:path w="1460" h="15199" extrusionOk="0">
                  <a:moveTo>
                    <a:pt x="730" y="0"/>
                  </a:moveTo>
                  <a:cubicBezTo>
                    <a:pt x="335" y="0"/>
                    <a:pt x="0" y="335"/>
                    <a:pt x="0" y="730"/>
                  </a:cubicBezTo>
                  <a:lnTo>
                    <a:pt x="0" y="14469"/>
                  </a:lnTo>
                  <a:cubicBezTo>
                    <a:pt x="0" y="14864"/>
                    <a:pt x="335" y="15198"/>
                    <a:pt x="730" y="15198"/>
                  </a:cubicBezTo>
                  <a:cubicBezTo>
                    <a:pt x="1155" y="15198"/>
                    <a:pt x="1459" y="14864"/>
                    <a:pt x="1459" y="14438"/>
                  </a:cubicBezTo>
                  <a:lnTo>
                    <a:pt x="1459" y="730"/>
                  </a:lnTo>
                  <a:cubicBezTo>
                    <a:pt x="1459" y="335"/>
                    <a:pt x="1125" y="0"/>
                    <a:pt x="73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6"/>
            <p:cNvSpPr/>
            <p:nvPr/>
          </p:nvSpPr>
          <p:spPr>
            <a:xfrm>
              <a:off x="5382575" y="1955475"/>
              <a:ext cx="37275" cy="205975"/>
            </a:xfrm>
            <a:custGeom>
              <a:avLst/>
              <a:gdLst/>
              <a:ahLst/>
              <a:cxnLst/>
              <a:rect l="l" t="t" r="r" b="b"/>
              <a:pathLst>
                <a:path w="1491" h="8239" extrusionOk="0">
                  <a:moveTo>
                    <a:pt x="761" y="1"/>
                  </a:moveTo>
                  <a:cubicBezTo>
                    <a:pt x="335" y="31"/>
                    <a:pt x="1" y="366"/>
                    <a:pt x="31" y="791"/>
                  </a:cubicBezTo>
                  <a:lnTo>
                    <a:pt x="31" y="7569"/>
                  </a:lnTo>
                  <a:cubicBezTo>
                    <a:pt x="62" y="7965"/>
                    <a:pt x="366" y="8238"/>
                    <a:pt x="761" y="8238"/>
                  </a:cubicBezTo>
                  <a:cubicBezTo>
                    <a:pt x="1186" y="8238"/>
                    <a:pt x="1490" y="7904"/>
                    <a:pt x="1490" y="7478"/>
                  </a:cubicBezTo>
                  <a:lnTo>
                    <a:pt x="1490" y="730"/>
                  </a:lnTo>
                  <a:cubicBezTo>
                    <a:pt x="1490" y="335"/>
                    <a:pt x="1156" y="1"/>
                    <a:pt x="76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6"/>
            <p:cNvSpPr/>
            <p:nvPr/>
          </p:nvSpPr>
          <p:spPr>
            <a:xfrm>
              <a:off x="5365100" y="2177375"/>
              <a:ext cx="9900" cy="30425"/>
            </a:xfrm>
            <a:custGeom>
              <a:avLst/>
              <a:gdLst/>
              <a:ahLst/>
              <a:cxnLst/>
              <a:rect l="l" t="t" r="r" b="b"/>
              <a:pathLst>
                <a:path w="396" h="1217" extrusionOk="0">
                  <a:moveTo>
                    <a:pt x="1" y="0"/>
                  </a:moveTo>
                  <a:lnTo>
                    <a:pt x="1" y="92"/>
                  </a:lnTo>
                  <a:lnTo>
                    <a:pt x="274" y="92"/>
                  </a:lnTo>
                  <a:lnTo>
                    <a:pt x="274" y="1216"/>
                  </a:lnTo>
                  <a:lnTo>
                    <a:pt x="396" y="121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6"/>
            <p:cNvSpPr/>
            <p:nvPr/>
          </p:nvSpPr>
          <p:spPr>
            <a:xfrm>
              <a:off x="5382575" y="217662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48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730" y="1125"/>
                    <a:pt x="487" y="1125"/>
                  </a:cubicBezTo>
                  <a:cubicBezTo>
                    <a:pt x="244" y="1125"/>
                    <a:pt x="122" y="942"/>
                    <a:pt x="122" y="638"/>
                  </a:cubicBezTo>
                  <a:cubicBezTo>
                    <a:pt x="122" y="304"/>
                    <a:pt x="274" y="122"/>
                    <a:pt x="487" y="122"/>
                  </a:cubicBezTo>
                  <a:close/>
                  <a:moveTo>
                    <a:pt x="487" y="0"/>
                  </a:moveTo>
                  <a:cubicBezTo>
                    <a:pt x="214" y="0"/>
                    <a:pt x="1" y="243"/>
                    <a:pt x="1" y="638"/>
                  </a:cubicBezTo>
                  <a:cubicBezTo>
                    <a:pt x="1" y="1003"/>
                    <a:pt x="214" y="1246"/>
                    <a:pt x="487" y="1246"/>
                  </a:cubicBezTo>
                  <a:cubicBezTo>
                    <a:pt x="761" y="1246"/>
                    <a:pt x="974" y="1003"/>
                    <a:pt x="974" y="638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6"/>
            <p:cNvSpPr/>
            <p:nvPr/>
          </p:nvSpPr>
          <p:spPr>
            <a:xfrm>
              <a:off x="5411450" y="217662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457" y="122"/>
                  </a:moveTo>
                  <a:cubicBezTo>
                    <a:pt x="700" y="122"/>
                    <a:pt x="852" y="304"/>
                    <a:pt x="852" y="638"/>
                  </a:cubicBezTo>
                  <a:cubicBezTo>
                    <a:pt x="852" y="942"/>
                    <a:pt x="670" y="1125"/>
                    <a:pt x="457" y="1125"/>
                  </a:cubicBezTo>
                  <a:cubicBezTo>
                    <a:pt x="244" y="1125"/>
                    <a:pt x="92" y="942"/>
                    <a:pt x="92" y="638"/>
                  </a:cubicBezTo>
                  <a:cubicBezTo>
                    <a:pt x="92" y="304"/>
                    <a:pt x="244" y="122"/>
                    <a:pt x="457" y="122"/>
                  </a:cubicBezTo>
                  <a:close/>
                  <a:moveTo>
                    <a:pt x="487" y="0"/>
                  </a:moveTo>
                  <a:cubicBezTo>
                    <a:pt x="214" y="0"/>
                    <a:pt x="1" y="243"/>
                    <a:pt x="1" y="638"/>
                  </a:cubicBezTo>
                  <a:cubicBezTo>
                    <a:pt x="1" y="1003"/>
                    <a:pt x="214" y="1246"/>
                    <a:pt x="487" y="1246"/>
                  </a:cubicBezTo>
                  <a:cubicBezTo>
                    <a:pt x="761" y="1246"/>
                    <a:pt x="974" y="1003"/>
                    <a:pt x="974" y="638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6"/>
            <p:cNvSpPr/>
            <p:nvPr/>
          </p:nvSpPr>
          <p:spPr>
            <a:xfrm>
              <a:off x="4719200" y="3536050"/>
              <a:ext cx="251550" cy="294675"/>
            </a:xfrm>
            <a:custGeom>
              <a:avLst/>
              <a:gdLst/>
              <a:ahLst/>
              <a:cxnLst/>
              <a:rect l="l" t="t" r="r" b="b"/>
              <a:pathLst>
                <a:path w="10062" h="11787" extrusionOk="0">
                  <a:moveTo>
                    <a:pt x="5897" y="1"/>
                  </a:moveTo>
                  <a:cubicBezTo>
                    <a:pt x="5381" y="1"/>
                    <a:pt x="4864" y="62"/>
                    <a:pt x="4377" y="183"/>
                  </a:cubicBezTo>
                  <a:cubicBezTo>
                    <a:pt x="2858" y="609"/>
                    <a:pt x="1581" y="1581"/>
                    <a:pt x="791" y="2949"/>
                  </a:cubicBezTo>
                  <a:cubicBezTo>
                    <a:pt x="548" y="3375"/>
                    <a:pt x="335" y="3861"/>
                    <a:pt x="213" y="4378"/>
                  </a:cubicBezTo>
                  <a:cubicBezTo>
                    <a:pt x="92" y="4864"/>
                    <a:pt x="0" y="5381"/>
                    <a:pt x="0" y="5897"/>
                  </a:cubicBezTo>
                  <a:cubicBezTo>
                    <a:pt x="0" y="6384"/>
                    <a:pt x="92" y="6901"/>
                    <a:pt x="213" y="7417"/>
                  </a:cubicBezTo>
                  <a:cubicBezTo>
                    <a:pt x="335" y="7904"/>
                    <a:pt x="548" y="8390"/>
                    <a:pt x="791" y="8815"/>
                  </a:cubicBezTo>
                  <a:cubicBezTo>
                    <a:pt x="1064" y="9271"/>
                    <a:pt x="1368" y="9697"/>
                    <a:pt x="1733" y="10062"/>
                  </a:cubicBezTo>
                  <a:cubicBezTo>
                    <a:pt x="2098" y="10426"/>
                    <a:pt x="2523" y="10730"/>
                    <a:pt x="2949" y="10974"/>
                  </a:cubicBezTo>
                  <a:cubicBezTo>
                    <a:pt x="3405" y="11247"/>
                    <a:pt x="3891" y="11429"/>
                    <a:pt x="4377" y="11581"/>
                  </a:cubicBezTo>
                  <a:cubicBezTo>
                    <a:pt x="4879" y="11718"/>
                    <a:pt x="5388" y="11787"/>
                    <a:pt x="5897" y="11787"/>
                  </a:cubicBezTo>
                  <a:cubicBezTo>
                    <a:pt x="6406" y="11787"/>
                    <a:pt x="6915" y="11718"/>
                    <a:pt x="7417" y="11581"/>
                  </a:cubicBezTo>
                  <a:cubicBezTo>
                    <a:pt x="7903" y="11429"/>
                    <a:pt x="8390" y="11247"/>
                    <a:pt x="8846" y="10974"/>
                  </a:cubicBezTo>
                  <a:cubicBezTo>
                    <a:pt x="9271" y="10730"/>
                    <a:pt x="9697" y="10426"/>
                    <a:pt x="10061" y="10062"/>
                  </a:cubicBezTo>
                  <a:lnTo>
                    <a:pt x="9362" y="9363"/>
                  </a:lnTo>
                  <a:cubicBezTo>
                    <a:pt x="9058" y="9667"/>
                    <a:pt x="8724" y="9940"/>
                    <a:pt x="8359" y="10153"/>
                  </a:cubicBezTo>
                  <a:cubicBezTo>
                    <a:pt x="7995" y="10366"/>
                    <a:pt x="7599" y="10548"/>
                    <a:pt x="7174" y="10639"/>
                  </a:cubicBezTo>
                  <a:cubicBezTo>
                    <a:pt x="6748" y="10761"/>
                    <a:pt x="6315" y="10822"/>
                    <a:pt x="5886" y="10822"/>
                  </a:cubicBezTo>
                  <a:cubicBezTo>
                    <a:pt x="5456" y="10822"/>
                    <a:pt x="5031" y="10761"/>
                    <a:pt x="4621" y="10639"/>
                  </a:cubicBezTo>
                  <a:cubicBezTo>
                    <a:pt x="4195" y="10548"/>
                    <a:pt x="3800" y="10366"/>
                    <a:pt x="3435" y="10153"/>
                  </a:cubicBezTo>
                  <a:cubicBezTo>
                    <a:pt x="3070" y="9940"/>
                    <a:pt x="2706" y="9667"/>
                    <a:pt x="2402" y="9363"/>
                  </a:cubicBezTo>
                  <a:cubicBezTo>
                    <a:pt x="2098" y="9059"/>
                    <a:pt x="1855" y="8724"/>
                    <a:pt x="1642" y="8360"/>
                  </a:cubicBezTo>
                  <a:cubicBezTo>
                    <a:pt x="760" y="6840"/>
                    <a:pt x="760" y="4955"/>
                    <a:pt x="1642" y="3405"/>
                  </a:cubicBezTo>
                  <a:cubicBezTo>
                    <a:pt x="1855" y="3040"/>
                    <a:pt x="2098" y="2706"/>
                    <a:pt x="2402" y="2402"/>
                  </a:cubicBezTo>
                  <a:cubicBezTo>
                    <a:pt x="2706" y="2098"/>
                    <a:pt x="3070" y="1824"/>
                    <a:pt x="3435" y="1642"/>
                  </a:cubicBezTo>
                  <a:cubicBezTo>
                    <a:pt x="4195" y="1186"/>
                    <a:pt x="5046" y="973"/>
                    <a:pt x="5897" y="973"/>
                  </a:cubicBezTo>
                  <a:lnTo>
                    <a:pt x="589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6"/>
            <p:cNvSpPr/>
            <p:nvPr/>
          </p:nvSpPr>
          <p:spPr>
            <a:xfrm>
              <a:off x="4866625" y="3536050"/>
              <a:ext cx="147425" cy="251550"/>
            </a:xfrm>
            <a:custGeom>
              <a:avLst/>
              <a:gdLst/>
              <a:ahLst/>
              <a:cxnLst/>
              <a:rect l="l" t="t" r="r" b="b"/>
              <a:pathLst>
                <a:path w="5897" h="10062" extrusionOk="0">
                  <a:moveTo>
                    <a:pt x="0" y="1"/>
                  </a:moveTo>
                  <a:lnTo>
                    <a:pt x="0" y="973"/>
                  </a:lnTo>
                  <a:cubicBezTo>
                    <a:pt x="1307" y="973"/>
                    <a:pt x="2553" y="1490"/>
                    <a:pt x="3496" y="2402"/>
                  </a:cubicBezTo>
                  <a:cubicBezTo>
                    <a:pt x="3769" y="2706"/>
                    <a:pt x="4043" y="3071"/>
                    <a:pt x="4256" y="3435"/>
                  </a:cubicBezTo>
                  <a:cubicBezTo>
                    <a:pt x="4468" y="3800"/>
                    <a:pt x="4651" y="4195"/>
                    <a:pt x="4772" y="4621"/>
                  </a:cubicBezTo>
                  <a:cubicBezTo>
                    <a:pt x="4985" y="5442"/>
                    <a:pt x="4985" y="6323"/>
                    <a:pt x="4772" y="7174"/>
                  </a:cubicBezTo>
                  <a:cubicBezTo>
                    <a:pt x="4529" y="7995"/>
                    <a:pt x="4073" y="8755"/>
                    <a:pt x="3496" y="9363"/>
                  </a:cubicBezTo>
                  <a:lnTo>
                    <a:pt x="4164" y="10062"/>
                  </a:lnTo>
                  <a:cubicBezTo>
                    <a:pt x="4529" y="9697"/>
                    <a:pt x="4864" y="9271"/>
                    <a:pt x="5107" y="8846"/>
                  </a:cubicBezTo>
                  <a:cubicBezTo>
                    <a:pt x="5380" y="8390"/>
                    <a:pt x="5563" y="7904"/>
                    <a:pt x="5684" y="7417"/>
                  </a:cubicBezTo>
                  <a:cubicBezTo>
                    <a:pt x="5836" y="6931"/>
                    <a:pt x="5897" y="6414"/>
                    <a:pt x="5897" y="5897"/>
                  </a:cubicBezTo>
                  <a:cubicBezTo>
                    <a:pt x="5897" y="5381"/>
                    <a:pt x="5836" y="4864"/>
                    <a:pt x="5684" y="4378"/>
                  </a:cubicBezTo>
                  <a:cubicBezTo>
                    <a:pt x="5563" y="3861"/>
                    <a:pt x="5350" y="3405"/>
                    <a:pt x="5107" y="2949"/>
                  </a:cubicBezTo>
                  <a:cubicBezTo>
                    <a:pt x="4043" y="1125"/>
                    <a:pt x="2098" y="1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6"/>
            <p:cNvSpPr/>
            <p:nvPr/>
          </p:nvSpPr>
          <p:spPr>
            <a:xfrm>
              <a:off x="4811150" y="3669025"/>
              <a:ext cx="31925" cy="43425"/>
            </a:xfrm>
            <a:custGeom>
              <a:avLst/>
              <a:gdLst/>
              <a:ahLst/>
              <a:cxnLst/>
              <a:rect l="l" t="t" r="r" b="b"/>
              <a:pathLst>
                <a:path w="1277" h="1737" extrusionOk="0">
                  <a:moveTo>
                    <a:pt x="622" y="818"/>
                  </a:moveTo>
                  <a:cubicBezTo>
                    <a:pt x="638" y="818"/>
                    <a:pt x="653" y="819"/>
                    <a:pt x="669" y="822"/>
                  </a:cubicBezTo>
                  <a:cubicBezTo>
                    <a:pt x="943" y="822"/>
                    <a:pt x="1095" y="974"/>
                    <a:pt x="1095" y="1217"/>
                  </a:cubicBezTo>
                  <a:cubicBezTo>
                    <a:pt x="1095" y="1414"/>
                    <a:pt x="938" y="1585"/>
                    <a:pt x="746" y="1585"/>
                  </a:cubicBezTo>
                  <a:cubicBezTo>
                    <a:pt x="731" y="1585"/>
                    <a:pt x="715" y="1584"/>
                    <a:pt x="699" y="1582"/>
                  </a:cubicBezTo>
                  <a:cubicBezTo>
                    <a:pt x="395" y="1582"/>
                    <a:pt x="244" y="1399"/>
                    <a:pt x="244" y="1217"/>
                  </a:cubicBezTo>
                  <a:cubicBezTo>
                    <a:pt x="244" y="991"/>
                    <a:pt x="426" y="818"/>
                    <a:pt x="622" y="818"/>
                  </a:cubicBezTo>
                  <a:close/>
                  <a:moveTo>
                    <a:pt x="760" y="1"/>
                  </a:moveTo>
                  <a:cubicBezTo>
                    <a:pt x="304" y="1"/>
                    <a:pt x="0" y="335"/>
                    <a:pt x="0" y="882"/>
                  </a:cubicBezTo>
                  <a:cubicBezTo>
                    <a:pt x="0" y="1399"/>
                    <a:pt x="244" y="1734"/>
                    <a:pt x="699" y="1734"/>
                  </a:cubicBezTo>
                  <a:cubicBezTo>
                    <a:pt x="717" y="1735"/>
                    <a:pt x="734" y="1736"/>
                    <a:pt x="751" y="1736"/>
                  </a:cubicBezTo>
                  <a:cubicBezTo>
                    <a:pt x="1034" y="1736"/>
                    <a:pt x="1277" y="1503"/>
                    <a:pt x="1277" y="1217"/>
                  </a:cubicBezTo>
                  <a:cubicBezTo>
                    <a:pt x="1277" y="917"/>
                    <a:pt x="1057" y="691"/>
                    <a:pt x="771" y="691"/>
                  </a:cubicBezTo>
                  <a:cubicBezTo>
                    <a:pt x="738" y="691"/>
                    <a:pt x="704" y="694"/>
                    <a:pt x="669" y="700"/>
                  </a:cubicBezTo>
                  <a:cubicBezTo>
                    <a:pt x="647" y="697"/>
                    <a:pt x="625" y="695"/>
                    <a:pt x="603" y="695"/>
                  </a:cubicBezTo>
                  <a:cubicBezTo>
                    <a:pt x="414" y="695"/>
                    <a:pt x="234" y="810"/>
                    <a:pt x="152" y="974"/>
                  </a:cubicBezTo>
                  <a:lnTo>
                    <a:pt x="152" y="852"/>
                  </a:lnTo>
                  <a:cubicBezTo>
                    <a:pt x="152" y="396"/>
                    <a:pt x="395" y="153"/>
                    <a:pt x="760" y="153"/>
                  </a:cubicBezTo>
                  <a:cubicBezTo>
                    <a:pt x="882" y="153"/>
                    <a:pt x="1003" y="153"/>
                    <a:pt x="1095" y="214"/>
                  </a:cubicBezTo>
                  <a:lnTo>
                    <a:pt x="1155" y="92"/>
                  </a:lnTo>
                  <a:cubicBezTo>
                    <a:pt x="1034" y="31"/>
                    <a:pt x="882" y="1"/>
                    <a:pt x="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6"/>
            <p:cNvSpPr/>
            <p:nvPr/>
          </p:nvSpPr>
          <p:spPr>
            <a:xfrm>
              <a:off x="4846100" y="3669025"/>
              <a:ext cx="31175" cy="43350"/>
            </a:xfrm>
            <a:custGeom>
              <a:avLst/>
              <a:gdLst/>
              <a:ahLst/>
              <a:cxnLst/>
              <a:rect l="l" t="t" r="r" b="b"/>
              <a:pathLst>
                <a:path w="1247" h="1734" extrusionOk="0">
                  <a:moveTo>
                    <a:pt x="183" y="1"/>
                  </a:moveTo>
                  <a:lnTo>
                    <a:pt x="122" y="852"/>
                  </a:lnTo>
                  <a:lnTo>
                    <a:pt x="487" y="852"/>
                  </a:lnTo>
                  <a:cubicBezTo>
                    <a:pt x="912" y="852"/>
                    <a:pt x="1064" y="1004"/>
                    <a:pt x="1064" y="1217"/>
                  </a:cubicBezTo>
                  <a:cubicBezTo>
                    <a:pt x="1064" y="1430"/>
                    <a:pt x="912" y="1551"/>
                    <a:pt x="608" y="1551"/>
                  </a:cubicBezTo>
                  <a:cubicBezTo>
                    <a:pt x="426" y="1551"/>
                    <a:pt x="244" y="1490"/>
                    <a:pt x="92" y="1369"/>
                  </a:cubicBezTo>
                  <a:lnTo>
                    <a:pt x="1" y="1521"/>
                  </a:lnTo>
                  <a:cubicBezTo>
                    <a:pt x="183" y="1642"/>
                    <a:pt x="396" y="1734"/>
                    <a:pt x="608" y="1734"/>
                  </a:cubicBezTo>
                  <a:cubicBezTo>
                    <a:pt x="1034" y="1734"/>
                    <a:pt x="1247" y="1490"/>
                    <a:pt x="1247" y="1217"/>
                  </a:cubicBezTo>
                  <a:cubicBezTo>
                    <a:pt x="1247" y="913"/>
                    <a:pt x="1034" y="700"/>
                    <a:pt x="517" y="700"/>
                  </a:cubicBezTo>
                  <a:lnTo>
                    <a:pt x="305" y="700"/>
                  </a:lnTo>
                  <a:lnTo>
                    <a:pt x="365" y="153"/>
                  </a:lnTo>
                  <a:lnTo>
                    <a:pt x="1125" y="15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6"/>
            <p:cNvSpPr/>
            <p:nvPr/>
          </p:nvSpPr>
          <p:spPr>
            <a:xfrm>
              <a:off x="4881050" y="3669025"/>
              <a:ext cx="44875" cy="43350"/>
            </a:xfrm>
            <a:custGeom>
              <a:avLst/>
              <a:gdLst/>
              <a:ahLst/>
              <a:cxnLst/>
              <a:rect l="l" t="t" r="r" b="b"/>
              <a:pathLst>
                <a:path w="1795" h="1734" extrusionOk="0">
                  <a:moveTo>
                    <a:pt x="396" y="92"/>
                  </a:moveTo>
                  <a:cubicBezTo>
                    <a:pt x="548" y="92"/>
                    <a:pt x="639" y="244"/>
                    <a:pt x="639" y="457"/>
                  </a:cubicBezTo>
                  <a:cubicBezTo>
                    <a:pt x="639" y="670"/>
                    <a:pt x="548" y="822"/>
                    <a:pt x="396" y="822"/>
                  </a:cubicBezTo>
                  <a:cubicBezTo>
                    <a:pt x="244" y="822"/>
                    <a:pt x="122" y="670"/>
                    <a:pt x="122" y="457"/>
                  </a:cubicBezTo>
                  <a:cubicBezTo>
                    <a:pt x="122" y="244"/>
                    <a:pt x="244" y="92"/>
                    <a:pt x="396" y="92"/>
                  </a:cubicBezTo>
                  <a:close/>
                  <a:moveTo>
                    <a:pt x="396" y="1"/>
                  </a:moveTo>
                  <a:cubicBezTo>
                    <a:pt x="153" y="1"/>
                    <a:pt x="1" y="183"/>
                    <a:pt x="1" y="457"/>
                  </a:cubicBezTo>
                  <a:cubicBezTo>
                    <a:pt x="1" y="730"/>
                    <a:pt x="153" y="913"/>
                    <a:pt x="396" y="913"/>
                  </a:cubicBezTo>
                  <a:cubicBezTo>
                    <a:pt x="609" y="913"/>
                    <a:pt x="761" y="730"/>
                    <a:pt x="761" y="457"/>
                  </a:cubicBezTo>
                  <a:cubicBezTo>
                    <a:pt x="761" y="183"/>
                    <a:pt x="609" y="1"/>
                    <a:pt x="396" y="1"/>
                  </a:cubicBezTo>
                  <a:close/>
                  <a:moveTo>
                    <a:pt x="1429" y="913"/>
                  </a:moveTo>
                  <a:cubicBezTo>
                    <a:pt x="1581" y="913"/>
                    <a:pt x="1673" y="1034"/>
                    <a:pt x="1673" y="1247"/>
                  </a:cubicBezTo>
                  <a:lnTo>
                    <a:pt x="1703" y="1247"/>
                  </a:lnTo>
                  <a:cubicBezTo>
                    <a:pt x="1703" y="1490"/>
                    <a:pt x="1581" y="1612"/>
                    <a:pt x="1429" y="1612"/>
                  </a:cubicBezTo>
                  <a:cubicBezTo>
                    <a:pt x="1247" y="1612"/>
                    <a:pt x="1156" y="1490"/>
                    <a:pt x="1156" y="1247"/>
                  </a:cubicBezTo>
                  <a:cubicBezTo>
                    <a:pt x="1156" y="1034"/>
                    <a:pt x="1247" y="913"/>
                    <a:pt x="1429" y="913"/>
                  </a:cubicBezTo>
                  <a:close/>
                  <a:moveTo>
                    <a:pt x="1399" y="1"/>
                  </a:moveTo>
                  <a:lnTo>
                    <a:pt x="244" y="1703"/>
                  </a:lnTo>
                  <a:lnTo>
                    <a:pt x="396" y="1703"/>
                  </a:lnTo>
                  <a:lnTo>
                    <a:pt x="1551" y="1"/>
                  </a:lnTo>
                  <a:close/>
                  <a:moveTo>
                    <a:pt x="1399" y="791"/>
                  </a:moveTo>
                  <a:cubicBezTo>
                    <a:pt x="1186" y="791"/>
                    <a:pt x="1034" y="974"/>
                    <a:pt x="1034" y="1247"/>
                  </a:cubicBezTo>
                  <a:lnTo>
                    <a:pt x="1065" y="1247"/>
                  </a:lnTo>
                  <a:cubicBezTo>
                    <a:pt x="1065" y="1551"/>
                    <a:pt x="1186" y="1734"/>
                    <a:pt x="1399" y="1734"/>
                  </a:cubicBezTo>
                  <a:cubicBezTo>
                    <a:pt x="1642" y="1734"/>
                    <a:pt x="1794" y="1551"/>
                    <a:pt x="1794" y="1247"/>
                  </a:cubicBezTo>
                  <a:cubicBezTo>
                    <a:pt x="1794" y="974"/>
                    <a:pt x="1642" y="791"/>
                    <a:pt x="1399" y="7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6"/>
            <p:cNvSpPr/>
            <p:nvPr/>
          </p:nvSpPr>
          <p:spPr>
            <a:xfrm>
              <a:off x="5143975" y="3536050"/>
              <a:ext cx="294100" cy="294675"/>
            </a:xfrm>
            <a:custGeom>
              <a:avLst/>
              <a:gdLst/>
              <a:ahLst/>
              <a:cxnLst/>
              <a:rect l="l" t="t" r="r" b="b"/>
              <a:pathLst>
                <a:path w="11764" h="11787" extrusionOk="0">
                  <a:moveTo>
                    <a:pt x="5897" y="1"/>
                  </a:moveTo>
                  <a:lnTo>
                    <a:pt x="5897" y="973"/>
                  </a:lnTo>
                  <a:cubicBezTo>
                    <a:pt x="6323" y="973"/>
                    <a:pt x="6749" y="1034"/>
                    <a:pt x="7174" y="1125"/>
                  </a:cubicBezTo>
                  <a:cubicBezTo>
                    <a:pt x="8876" y="1581"/>
                    <a:pt x="10183" y="2919"/>
                    <a:pt x="10639" y="4621"/>
                  </a:cubicBezTo>
                  <a:cubicBezTo>
                    <a:pt x="10882" y="5442"/>
                    <a:pt x="10882" y="6323"/>
                    <a:pt x="10639" y="7174"/>
                  </a:cubicBezTo>
                  <a:cubicBezTo>
                    <a:pt x="10548" y="7569"/>
                    <a:pt x="10366" y="7995"/>
                    <a:pt x="10153" y="8360"/>
                  </a:cubicBezTo>
                  <a:cubicBezTo>
                    <a:pt x="9940" y="8724"/>
                    <a:pt x="9666" y="9059"/>
                    <a:pt x="9363" y="9363"/>
                  </a:cubicBezTo>
                  <a:cubicBezTo>
                    <a:pt x="8755" y="9971"/>
                    <a:pt x="7995" y="10426"/>
                    <a:pt x="7174" y="10639"/>
                  </a:cubicBezTo>
                  <a:cubicBezTo>
                    <a:pt x="6749" y="10761"/>
                    <a:pt x="6315" y="10822"/>
                    <a:pt x="5886" y="10822"/>
                  </a:cubicBezTo>
                  <a:cubicBezTo>
                    <a:pt x="5457" y="10822"/>
                    <a:pt x="5031" y="10761"/>
                    <a:pt x="4621" y="10639"/>
                  </a:cubicBezTo>
                  <a:cubicBezTo>
                    <a:pt x="3770" y="10426"/>
                    <a:pt x="3010" y="9971"/>
                    <a:pt x="2402" y="9363"/>
                  </a:cubicBezTo>
                  <a:cubicBezTo>
                    <a:pt x="2098" y="9059"/>
                    <a:pt x="1855" y="8724"/>
                    <a:pt x="1642" y="8360"/>
                  </a:cubicBezTo>
                  <a:cubicBezTo>
                    <a:pt x="1429" y="7964"/>
                    <a:pt x="1247" y="7569"/>
                    <a:pt x="1125" y="7174"/>
                  </a:cubicBezTo>
                  <a:cubicBezTo>
                    <a:pt x="1065" y="6870"/>
                    <a:pt x="1004" y="6597"/>
                    <a:pt x="1004" y="6293"/>
                  </a:cubicBezTo>
                  <a:lnTo>
                    <a:pt x="1" y="6293"/>
                  </a:lnTo>
                  <a:cubicBezTo>
                    <a:pt x="31" y="6688"/>
                    <a:pt x="92" y="7053"/>
                    <a:pt x="213" y="7417"/>
                  </a:cubicBezTo>
                  <a:cubicBezTo>
                    <a:pt x="335" y="7904"/>
                    <a:pt x="517" y="8390"/>
                    <a:pt x="791" y="8846"/>
                  </a:cubicBezTo>
                  <a:cubicBezTo>
                    <a:pt x="1308" y="9727"/>
                    <a:pt x="2037" y="10487"/>
                    <a:pt x="2949" y="11004"/>
                  </a:cubicBezTo>
                  <a:cubicBezTo>
                    <a:pt x="3375" y="11247"/>
                    <a:pt x="3861" y="11460"/>
                    <a:pt x="4378" y="11581"/>
                  </a:cubicBezTo>
                  <a:cubicBezTo>
                    <a:pt x="4864" y="11718"/>
                    <a:pt x="5373" y="11787"/>
                    <a:pt x="5886" y="11787"/>
                  </a:cubicBezTo>
                  <a:cubicBezTo>
                    <a:pt x="6399" y="11787"/>
                    <a:pt x="6916" y="11718"/>
                    <a:pt x="7417" y="11581"/>
                  </a:cubicBezTo>
                  <a:cubicBezTo>
                    <a:pt x="7904" y="11460"/>
                    <a:pt x="8390" y="11247"/>
                    <a:pt x="8815" y="11004"/>
                  </a:cubicBezTo>
                  <a:cubicBezTo>
                    <a:pt x="9271" y="10730"/>
                    <a:pt x="9697" y="10426"/>
                    <a:pt x="10062" y="10062"/>
                  </a:cubicBezTo>
                  <a:cubicBezTo>
                    <a:pt x="10426" y="9697"/>
                    <a:pt x="10730" y="9271"/>
                    <a:pt x="10974" y="8846"/>
                  </a:cubicBezTo>
                  <a:cubicBezTo>
                    <a:pt x="11247" y="8390"/>
                    <a:pt x="11429" y="7904"/>
                    <a:pt x="11581" y="7417"/>
                  </a:cubicBezTo>
                  <a:cubicBezTo>
                    <a:pt x="11703" y="6931"/>
                    <a:pt x="11764" y="6414"/>
                    <a:pt x="11764" y="5897"/>
                  </a:cubicBezTo>
                  <a:cubicBezTo>
                    <a:pt x="11764" y="5381"/>
                    <a:pt x="11703" y="4864"/>
                    <a:pt x="11581" y="4378"/>
                  </a:cubicBezTo>
                  <a:cubicBezTo>
                    <a:pt x="11460" y="3861"/>
                    <a:pt x="11247" y="3405"/>
                    <a:pt x="11004" y="2949"/>
                  </a:cubicBezTo>
                  <a:cubicBezTo>
                    <a:pt x="10487" y="2037"/>
                    <a:pt x="9727" y="1308"/>
                    <a:pt x="8846" y="791"/>
                  </a:cubicBezTo>
                  <a:cubicBezTo>
                    <a:pt x="8390" y="517"/>
                    <a:pt x="7904" y="335"/>
                    <a:pt x="7417" y="183"/>
                  </a:cubicBezTo>
                  <a:cubicBezTo>
                    <a:pt x="6900" y="62"/>
                    <a:pt x="6414" y="1"/>
                    <a:pt x="58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6"/>
            <p:cNvSpPr/>
            <p:nvPr/>
          </p:nvSpPr>
          <p:spPr>
            <a:xfrm>
              <a:off x="5226800" y="3666750"/>
              <a:ext cx="31200" cy="43350"/>
            </a:xfrm>
            <a:custGeom>
              <a:avLst/>
              <a:gdLst/>
              <a:ahLst/>
              <a:cxnLst/>
              <a:rect l="l" t="t" r="r" b="b"/>
              <a:pathLst>
                <a:path w="1248" h="1734" extrusionOk="0">
                  <a:moveTo>
                    <a:pt x="1247" y="1"/>
                  </a:moveTo>
                  <a:lnTo>
                    <a:pt x="1" y="31"/>
                  </a:lnTo>
                  <a:lnTo>
                    <a:pt x="1" y="487"/>
                  </a:lnTo>
                  <a:lnTo>
                    <a:pt x="153" y="487"/>
                  </a:lnTo>
                  <a:lnTo>
                    <a:pt x="153" y="183"/>
                  </a:lnTo>
                  <a:lnTo>
                    <a:pt x="1034" y="183"/>
                  </a:lnTo>
                  <a:lnTo>
                    <a:pt x="335" y="1733"/>
                  </a:lnTo>
                  <a:lnTo>
                    <a:pt x="518" y="1733"/>
                  </a:lnTo>
                  <a:lnTo>
                    <a:pt x="1247" y="122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6"/>
            <p:cNvSpPr/>
            <p:nvPr/>
          </p:nvSpPr>
          <p:spPr>
            <a:xfrm>
              <a:off x="5261000" y="3666750"/>
              <a:ext cx="30425" cy="43350"/>
            </a:xfrm>
            <a:custGeom>
              <a:avLst/>
              <a:gdLst/>
              <a:ahLst/>
              <a:cxnLst/>
              <a:rect l="l" t="t" r="r" b="b"/>
              <a:pathLst>
                <a:path w="1217" h="1734" extrusionOk="0">
                  <a:moveTo>
                    <a:pt x="183" y="1"/>
                  </a:moveTo>
                  <a:lnTo>
                    <a:pt x="122" y="852"/>
                  </a:lnTo>
                  <a:lnTo>
                    <a:pt x="487" y="852"/>
                  </a:lnTo>
                  <a:cubicBezTo>
                    <a:pt x="912" y="852"/>
                    <a:pt x="1034" y="1004"/>
                    <a:pt x="1034" y="1217"/>
                  </a:cubicBezTo>
                  <a:cubicBezTo>
                    <a:pt x="1034" y="1429"/>
                    <a:pt x="882" y="1551"/>
                    <a:pt x="609" y="1551"/>
                  </a:cubicBezTo>
                  <a:cubicBezTo>
                    <a:pt x="396" y="1551"/>
                    <a:pt x="213" y="1490"/>
                    <a:pt x="92" y="1369"/>
                  </a:cubicBezTo>
                  <a:lnTo>
                    <a:pt x="1" y="1490"/>
                  </a:lnTo>
                  <a:cubicBezTo>
                    <a:pt x="153" y="1642"/>
                    <a:pt x="365" y="1733"/>
                    <a:pt x="609" y="1733"/>
                  </a:cubicBezTo>
                  <a:cubicBezTo>
                    <a:pt x="1004" y="1733"/>
                    <a:pt x="1216" y="1490"/>
                    <a:pt x="1216" y="1217"/>
                  </a:cubicBezTo>
                  <a:cubicBezTo>
                    <a:pt x="1216" y="913"/>
                    <a:pt x="1004" y="700"/>
                    <a:pt x="517" y="700"/>
                  </a:cubicBezTo>
                  <a:lnTo>
                    <a:pt x="305" y="700"/>
                  </a:lnTo>
                  <a:lnTo>
                    <a:pt x="365" y="153"/>
                  </a:lnTo>
                  <a:lnTo>
                    <a:pt x="1125" y="15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6"/>
            <p:cNvSpPr/>
            <p:nvPr/>
          </p:nvSpPr>
          <p:spPr>
            <a:xfrm>
              <a:off x="5295950" y="36667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366" y="92"/>
                  </a:moveTo>
                  <a:cubicBezTo>
                    <a:pt x="518" y="92"/>
                    <a:pt x="639" y="244"/>
                    <a:pt x="639" y="457"/>
                  </a:cubicBezTo>
                  <a:cubicBezTo>
                    <a:pt x="639" y="669"/>
                    <a:pt x="518" y="791"/>
                    <a:pt x="366" y="791"/>
                  </a:cubicBezTo>
                  <a:cubicBezTo>
                    <a:pt x="214" y="791"/>
                    <a:pt x="122" y="669"/>
                    <a:pt x="122" y="457"/>
                  </a:cubicBezTo>
                  <a:cubicBezTo>
                    <a:pt x="122" y="244"/>
                    <a:pt x="214" y="92"/>
                    <a:pt x="366" y="92"/>
                  </a:cubicBezTo>
                  <a:close/>
                  <a:moveTo>
                    <a:pt x="366" y="1"/>
                  </a:moveTo>
                  <a:cubicBezTo>
                    <a:pt x="153" y="1"/>
                    <a:pt x="1" y="183"/>
                    <a:pt x="1" y="457"/>
                  </a:cubicBezTo>
                  <a:cubicBezTo>
                    <a:pt x="1" y="730"/>
                    <a:pt x="153" y="913"/>
                    <a:pt x="366" y="913"/>
                  </a:cubicBezTo>
                  <a:cubicBezTo>
                    <a:pt x="578" y="913"/>
                    <a:pt x="761" y="730"/>
                    <a:pt x="761" y="457"/>
                  </a:cubicBezTo>
                  <a:cubicBezTo>
                    <a:pt x="761" y="183"/>
                    <a:pt x="578" y="1"/>
                    <a:pt x="366" y="1"/>
                  </a:cubicBezTo>
                  <a:close/>
                  <a:moveTo>
                    <a:pt x="1399" y="913"/>
                  </a:moveTo>
                  <a:cubicBezTo>
                    <a:pt x="1551" y="913"/>
                    <a:pt x="1673" y="1034"/>
                    <a:pt x="1673" y="1247"/>
                  </a:cubicBezTo>
                  <a:cubicBezTo>
                    <a:pt x="1673" y="1460"/>
                    <a:pt x="1551" y="1612"/>
                    <a:pt x="1399" y="1612"/>
                  </a:cubicBezTo>
                  <a:cubicBezTo>
                    <a:pt x="1247" y="1612"/>
                    <a:pt x="1125" y="1490"/>
                    <a:pt x="1125" y="1247"/>
                  </a:cubicBezTo>
                  <a:cubicBezTo>
                    <a:pt x="1125" y="1034"/>
                    <a:pt x="1247" y="913"/>
                    <a:pt x="1399" y="913"/>
                  </a:cubicBezTo>
                  <a:close/>
                  <a:moveTo>
                    <a:pt x="1399" y="791"/>
                  </a:moveTo>
                  <a:cubicBezTo>
                    <a:pt x="1186" y="791"/>
                    <a:pt x="1004" y="973"/>
                    <a:pt x="1004" y="1247"/>
                  </a:cubicBezTo>
                  <a:lnTo>
                    <a:pt x="1034" y="1247"/>
                  </a:lnTo>
                  <a:cubicBezTo>
                    <a:pt x="1034" y="1521"/>
                    <a:pt x="1156" y="1703"/>
                    <a:pt x="1399" y="1703"/>
                  </a:cubicBezTo>
                  <a:cubicBezTo>
                    <a:pt x="1612" y="1703"/>
                    <a:pt x="1764" y="1521"/>
                    <a:pt x="1764" y="1247"/>
                  </a:cubicBezTo>
                  <a:cubicBezTo>
                    <a:pt x="1764" y="973"/>
                    <a:pt x="1612" y="791"/>
                    <a:pt x="1399" y="791"/>
                  </a:cubicBezTo>
                  <a:close/>
                  <a:moveTo>
                    <a:pt x="1399" y="1"/>
                  </a:moveTo>
                  <a:lnTo>
                    <a:pt x="244" y="1733"/>
                  </a:lnTo>
                  <a:lnTo>
                    <a:pt x="396" y="1733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6"/>
            <p:cNvSpPr/>
            <p:nvPr/>
          </p:nvSpPr>
          <p:spPr>
            <a:xfrm>
              <a:off x="5143975" y="3536050"/>
              <a:ext cx="294100" cy="294675"/>
            </a:xfrm>
            <a:custGeom>
              <a:avLst/>
              <a:gdLst/>
              <a:ahLst/>
              <a:cxnLst/>
              <a:rect l="l" t="t" r="r" b="b"/>
              <a:pathLst>
                <a:path w="11764" h="11787" extrusionOk="0">
                  <a:moveTo>
                    <a:pt x="5897" y="1"/>
                  </a:moveTo>
                  <a:cubicBezTo>
                    <a:pt x="4864" y="1"/>
                    <a:pt x="3861" y="274"/>
                    <a:pt x="2949" y="791"/>
                  </a:cubicBezTo>
                  <a:cubicBezTo>
                    <a:pt x="2068" y="1308"/>
                    <a:pt x="1308" y="2037"/>
                    <a:pt x="791" y="2949"/>
                  </a:cubicBezTo>
                  <a:cubicBezTo>
                    <a:pt x="548" y="3405"/>
                    <a:pt x="335" y="3861"/>
                    <a:pt x="213" y="4378"/>
                  </a:cubicBezTo>
                  <a:cubicBezTo>
                    <a:pt x="61" y="4864"/>
                    <a:pt x="1" y="5381"/>
                    <a:pt x="1" y="5897"/>
                  </a:cubicBezTo>
                  <a:lnTo>
                    <a:pt x="1" y="6293"/>
                  </a:lnTo>
                  <a:cubicBezTo>
                    <a:pt x="31" y="6688"/>
                    <a:pt x="92" y="7053"/>
                    <a:pt x="183" y="7417"/>
                  </a:cubicBezTo>
                  <a:cubicBezTo>
                    <a:pt x="335" y="7904"/>
                    <a:pt x="517" y="8390"/>
                    <a:pt x="791" y="8846"/>
                  </a:cubicBezTo>
                  <a:cubicBezTo>
                    <a:pt x="1308" y="9727"/>
                    <a:pt x="2037" y="10487"/>
                    <a:pt x="2949" y="11004"/>
                  </a:cubicBezTo>
                  <a:cubicBezTo>
                    <a:pt x="3375" y="11247"/>
                    <a:pt x="3861" y="11460"/>
                    <a:pt x="4347" y="11581"/>
                  </a:cubicBezTo>
                  <a:cubicBezTo>
                    <a:pt x="4849" y="11718"/>
                    <a:pt x="5366" y="11787"/>
                    <a:pt x="5878" y="11787"/>
                  </a:cubicBezTo>
                  <a:cubicBezTo>
                    <a:pt x="6391" y="11787"/>
                    <a:pt x="6900" y="11718"/>
                    <a:pt x="7387" y="11581"/>
                  </a:cubicBezTo>
                  <a:cubicBezTo>
                    <a:pt x="7904" y="11460"/>
                    <a:pt x="8390" y="11247"/>
                    <a:pt x="8815" y="11004"/>
                  </a:cubicBezTo>
                  <a:cubicBezTo>
                    <a:pt x="9271" y="10730"/>
                    <a:pt x="9666" y="10426"/>
                    <a:pt x="10031" y="10062"/>
                  </a:cubicBezTo>
                  <a:cubicBezTo>
                    <a:pt x="10396" y="9697"/>
                    <a:pt x="10730" y="9271"/>
                    <a:pt x="10974" y="8846"/>
                  </a:cubicBezTo>
                  <a:cubicBezTo>
                    <a:pt x="11247" y="8390"/>
                    <a:pt x="11429" y="7904"/>
                    <a:pt x="11581" y="7417"/>
                  </a:cubicBezTo>
                  <a:cubicBezTo>
                    <a:pt x="11703" y="6931"/>
                    <a:pt x="11764" y="6414"/>
                    <a:pt x="11764" y="5897"/>
                  </a:cubicBezTo>
                  <a:lnTo>
                    <a:pt x="10791" y="5897"/>
                  </a:lnTo>
                  <a:cubicBezTo>
                    <a:pt x="10791" y="6323"/>
                    <a:pt x="10761" y="6749"/>
                    <a:pt x="10639" y="7174"/>
                  </a:cubicBezTo>
                  <a:cubicBezTo>
                    <a:pt x="10518" y="7600"/>
                    <a:pt x="10366" y="7995"/>
                    <a:pt x="10153" y="8360"/>
                  </a:cubicBezTo>
                  <a:cubicBezTo>
                    <a:pt x="9940" y="8724"/>
                    <a:pt x="9666" y="9059"/>
                    <a:pt x="9363" y="9363"/>
                  </a:cubicBezTo>
                  <a:cubicBezTo>
                    <a:pt x="8755" y="10001"/>
                    <a:pt x="7995" y="10426"/>
                    <a:pt x="7144" y="10639"/>
                  </a:cubicBezTo>
                  <a:cubicBezTo>
                    <a:pt x="6733" y="10761"/>
                    <a:pt x="6308" y="10822"/>
                    <a:pt x="5882" y="10822"/>
                  </a:cubicBezTo>
                  <a:cubicBezTo>
                    <a:pt x="5457" y="10822"/>
                    <a:pt x="5031" y="10761"/>
                    <a:pt x="4621" y="10639"/>
                  </a:cubicBezTo>
                  <a:cubicBezTo>
                    <a:pt x="3770" y="10426"/>
                    <a:pt x="3010" y="10001"/>
                    <a:pt x="2402" y="9363"/>
                  </a:cubicBezTo>
                  <a:cubicBezTo>
                    <a:pt x="2098" y="9059"/>
                    <a:pt x="1824" y="8724"/>
                    <a:pt x="1612" y="8360"/>
                  </a:cubicBezTo>
                  <a:cubicBezTo>
                    <a:pt x="1399" y="7995"/>
                    <a:pt x="1247" y="7600"/>
                    <a:pt x="1125" y="7174"/>
                  </a:cubicBezTo>
                  <a:cubicBezTo>
                    <a:pt x="1065" y="6901"/>
                    <a:pt x="1004" y="6597"/>
                    <a:pt x="973" y="6293"/>
                  </a:cubicBezTo>
                  <a:lnTo>
                    <a:pt x="973" y="5897"/>
                  </a:lnTo>
                  <a:cubicBezTo>
                    <a:pt x="973" y="5472"/>
                    <a:pt x="1034" y="5046"/>
                    <a:pt x="1156" y="4621"/>
                  </a:cubicBezTo>
                  <a:cubicBezTo>
                    <a:pt x="1612" y="2919"/>
                    <a:pt x="2919" y="1581"/>
                    <a:pt x="4621" y="1125"/>
                  </a:cubicBezTo>
                  <a:cubicBezTo>
                    <a:pt x="5046" y="1034"/>
                    <a:pt x="5472" y="973"/>
                    <a:pt x="5897" y="973"/>
                  </a:cubicBezTo>
                  <a:lnTo>
                    <a:pt x="589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6"/>
            <p:cNvSpPr/>
            <p:nvPr/>
          </p:nvSpPr>
          <p:spPr>
            <a:xfrm>
              <a:off x="4539100" y="3305050"/>
              <a:ext cx="1079075" cy="661900"/>
            </a:xfrm>
            <a:custGeom>
              <a:avLst/>
              <a:gdLst/>
              <a:ahLst/>
              <a:cxnLst/>
              <a:rect l="l" t="t" r="r" b="b"/>
              <a:pathLst>
                <a:path w="43163" h="26476" extrusionOk="0">
                  <a:moveTo>
                    <a:pt x="40609" y="274"/>
                  </a:moveTo>
                  <a:cubicBezTo>
                    <a:pt x="41886" y="274"/>
                    <a:pt x="42889" y="1277"/>
                    <a:pt x="42889" y="2554"/>
                  </a:cubicBezTo>
                  <a:lnTo>
                    <a:pt x="42889" y="23922"/>
                  </a:lnTo>
                  <a:cubicBezTo>
                    <a:pt x="42889" y="25168"/>
                    <a:pt x="41886" y="26201"/>
                    <a:pt x="40609" y="26201"/>
                  </a:cubicBezTo>
                  <a:lnTo>
                    <a:pt x="2554" y="26201"/>
                  </a:lnTo>
                  <a:cubicBezTo>
                    <a:pt x="1308" y="26201"/>
                    <a:pt x="274" y="25168"/>
                    <a:pt x="274" y="23922"/>
                  </a:cubicBezTo>
                  <a:lnTo>
                    <a:pt x="274" y="2554"/>
                  </a:lnTo>
                  <a:cubicBezTo>
                    <a:pt x="274" y="1308"/>
                    <a:pt x="1308" y="274"/>
                    <a:pt x="2554" y="274"/>
                  </a:cubicBezTo>
                  <a:close/>
                  <a:moveTo>
                    <a:pt x="2554" y="1"/>
                  </a:moveTo>
                  <a:cubicBezTo>
                    <a:pt x="1156" y="1"/>
                    <a:pt x="1" y="1125"/>
                    <a:pt x="1" y="2554"/>
                  </a:cubicBezTo>
                  <a:lnTo>
                    <a:pt x="1" y="23922"/>
                  </a:lnTo>
                  <a:cubicBezTo>
                    <a:pt x="1" y="25320"/>
                    <a:pt x="1156" y="26475"/>
                    <a:pt x="2554" y="26475"/>
                  </a:cubicBezTo>
                  <a:lnTo>
                    <a:pt x="40609" y="26475"/>
                  </a:lnTo>
                  <a:cubicBezTo>
                    <a:pt x="42038" y="26475"/>
                    <a:pt x="43163" y="25320"/>
                    <a:pt x="43163" y="23922"/>
                  </a:cubicBezTo>
                  <a:lnTo>
                    <a:pt x="43163" y="2554"/>
                  </a:lnTo>
                  <a:cubicBezTo>
                    <a:pt x="43163" y="1125"/>
                    <a:pt x="42038" y="1"/>
                    <a:pt x="40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6"/>
            <p:cNvSpPr/>
            <p:nvPr/>
          </p:nvSpPr>
          <p:spPr>
            <a:xfrm>
              <a:off x="4644725" y="3453225"/>
              <a:ext cx="443800" cy="3825"/>
            </a:xfrm>
            <a:custGeom>
              <a:avLst/>
              <a:gdLst/>
              <a:ahLst/>
              <a:cxnLst/>
              <a:rect l="l" t="t" r="r" b="b"/>
              <a:pathLst>
                <a:path w="17752" h="153" extrusionOk="0">
                  <a:moveTo>
                    <a:pt x="8876" y="1"/>
                  </a:moveTo>
                  <a:cubicBezTo>
                    <a:pt x="3983" y="1"/>
                    <a:pt x="1" y="31"/>
                    <a:pt x="1" y="61"/>
                  </a:cubicBezTo>
                  <a:cubicBezTo>
                    <a:pt x="1" y="92"/>
                    <a:pt x="3983" y="153"/>
                    <a:pt x="8876" y="153"/>
                  </a:cubicBezTo>
                  <a:cubicBezTo>
                    <a:pt x="13770" y="153"/>
                    <a:pt x="17752" y="92"/>
                    <a:pt x="17752" y="61"/>
                  </a:cubicBezTo>
                  <a:cubicBezTo>
                    <a:pt x="17752" y="31"/>
                    <a:pt x="13800" y="1"/>
                    <a:pt x="88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6"/>
            <p:cNvSpPr/>
            <p:nvPr/>
          </p:nvSpPr>
          <p:spPr>
            <a:xfrm>
              <a:off x="2306550" y="1567175"/>
              <a:ext cx="56250" cy="72225"/>
            </a:xfrm>
            <a:custGeom>
              <a:avLst/>
              <a:gdLst/>
              <a:ahLst/>
              <a:cxnLst/>
              <a:rect l="l" t="t" r="r" b="b"/>
              <a:pathLst>
                <a:path w="2250" h="2889" extrusionOk="0">
                  <a:moveTo>
                    <a:pt x="1186" y="1"/>
                  </a:moveTo>
                  <a:cubicBezTo>
                    <a:pt x="426" y="1"/>
                    <a:pt x="61" y="366"/>
                    <a:pt x="61" y="821"/>
                  </a:cubicBezTo>
                  <a:cubicBezTo>
                    <a:pt x="61" y="1885"/>
                    <a:pt x="1733" y="1490"/>
                    <a:pt x="1733" y="2068"/>
                  </a:cubicBezTo>
                  <a:cubicBezTo>
                    <a:pt x="1733" y="2311"/>
                    <a:pt x="1550" y="2463"/>
                    <a:pt x="1094" y="2463"/>
                  </a:cubicBezTo>
                  <a:cubicBezTo>
                    <a:pt x="760" y="2463"/>
                    <a:pt x="426" y="2341"/>
                    <a:pt x="182" y="2159"/>
                  </a:cubicBezTo>
                  <a:lnTo>
                    <a:pt x="0" y="2554"/>
                  </a:lnTo>
                  <a:cubicBezTo>
                    <a:pt x="334" y="2797"/>
                    <a:pt x="699" y="2888"/>
                    <a:pt x="1094" y="2888"/>
                  </a:cubicBezTo>
                  <a:cubicBezTo>
                    <a:pt x="1854" y="2888"/>
                    <a:pt x="2249" y="2493"/>
                    <a:pt x="2249" y="2037"/>
                  </a:cubicBezTo>
                  <a:cubicBezTo>
                    <a:pt x="2249" y="1004"/>
                    <a:pt x="578" y="1399"/>
                    <a:pt x="578" y="821"/>
                  </a:cubicBezTo>
                  <a:cubicBezTo>
                    <a:pt x="578" y="609"/>
                    <a:pt x="760" y="426"/>
                    <a:pt x="1186" y="426"/>
                  </a:cubicBezTo>
                  <a:cubicBezTo>
                    <a:pt x="1459" y="426"/>
                    <a:pt x="1733" y="518"/>
                    <a:pt x="1945" y="639"/>
                  </a:cubicBezTo>
                  <a:lnTo>
                    <a:pt x="2128" y="244"/>
                  </a:lnTo>
                  <a:cubicBezTo>
                    <a:pt x="1854" y="62"/>
                    <a:pt x="1520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6"/>
            <p:cNvSpPr/>
            <p:nvPr/>
          </p:nvSpPr>
          <p:spPr>
            <a:xfrm>
              <a:off x="2369075" y="1582150"/>
              <a:ext cx="67425" cy="57275"/>
            </a:xfrm>
            <a:custGeom>
              <a:avLst/>
              <a:gdLst/>
              <a:ahLst/>
              <a:cxnLst/>
              <a:rect l="l" t="t" r="r" b="b"/>
              <a:pathLst>
                <a:path w="2697" h="2291" extrusionOk="0">
                  <a:moveTo>
                    <a:pt x="1148" y="576"/>
                  </a:moveTo>
                  <a:cubicBezTo>
                    <a:pt x="1464" y="576"/>
                    <a:pt x="1765" y="812"/>
                    <a:pt x="1785" y="1195"/>
                  </a:cubicBezTo>
                  <a:cubicBezTo>
                    <a:pt x="1815" y="1560"/>
                    <a:pt x="1542" y="1864"/>
                    <a:pt x="1147" y="1864"/>
                  </a:cubicBezTo>
                  <a:cubicBezTo>
                    <a:pt x="599" y="1833"/>
                    <a:pt x="326" y="1195"/>
                    <a:pt x="691" y="770"/>
                  </a:cubicBezTo>
                  <a:cubicBezTo>
                    <a:pt x="824" y="637"/>
                    <a:pt x="988" y="576"/>
                    <a:pt x="1148" y="576"/>
                  </a:cubicBezTo>
                  <a:close/>
                  <a:moveTo>
                    <a:pt x="1171" y="0"/>
                  </a:moveTo>
                  <a:cubicBezTo>
                    <a:pt x="574" y="0"/>
                    <a:pt x="1" y="482"/>
                    <a:pt x="22" y="1195"/>
                  </a:cubicBezTo>
                  <a:cubicBezTo>
                    <a:pt x="22" y="1786"/>
                    <a:pt x="510" y="2291"/>
                    <a:pt x="1123" y="2291"/>
                  </a:cubicBezTo>
                  <a:cubicBezTo>
                    <a:pt x="1141" y="2291"/>
                    <a:pt x="1159" y="2290"/>
                    <a:pt x="1177" y="2289"/>
                  </a:cubicBezTo>
                  <a:cubicBezTo>
                    <a:pt x="2180" y="2289"/>
                    <a:pt x="2697" y="1043"/>
                    <a:pt x="1937" y="314"/>
                  </a:cubicBezTo>
                  <a:cubicBezTo>
                    <a:pt x="1711" y="97"/>
                    <a:pt x="1438" y="0"/>
                    <a:pt x="1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6"/>
            <p:cNvSpPr/>
            <p:nvPr/>
          </p:nvSpPr>
          <p:spPr>
            <a:xfrm>
              <a:off x="2434200" y="1584550"/>
              <a:ext cx="51700" cy="54925"/>
            </a:xfrm>
            <a:custGeom>
              <a:avLst/>
              <a:gdLst/>
              <a:ahLst/>
              <a:cxnLst/>
              <a:rect l="l" t="t" r="r" b="b"/>
              <a:pathLst>
                <a:path w="2068" h="2197" extrusionOk="0">
                  <a:moveTo>
                    <a:pt x="1054" y="0"/>
                  </a:moveTo>
                  <a:cubicBezTo>
                    <a:pt x="463" y="0"/>
                    <a:pt x="1" y="495"/>
                    <a:pt x="1" y="1099"/>
                  </a:cubicBezTo>
                  <a:cubicBezTo>
                    <a:pt x="1" y="1718"/>
                    <a:pt x="487" y="2195"/>
                    <a:pt x="1099" y="2195"/>
                  </a:cubicBezTo>
                  <a:cubicBezTo>
                    <a:pt x="1118" y="2195"/>
                    <a:pt x="1137" y="2194"/>
                    <a:pt x="1156" y="2193"/>
                  </a:cubicBezTo>
                  <a:cubicBezTo>
                    <a:pt x="1179" y="2195"/>
                    <a:pt x="1202" y="2196"/>
                    <a:pt x="1225" y="2196"/>
                  </a:cubicBezTo>
                  <a:cubicBezTo>
                    <a:pt x="1566" y="2196"/>
                    <a:pt x="1897" y="1990"/>
                    <a:pt x="2067" y="1677"/>
                  </a:cubicBezTo>
                  <a:lnTo>
                    <a:pt x="1703" y="1464"/>
                  </a:lnTo>
                  <a:cubicBezTo>
                    <a:pt x="1581" y="1646"/>
                    <a:pt x="1368" y="1768"/>
                    <a:pt x="1156" y="1768"/>
                  </a:cubicBezTo>
                  <a:cubicBezTo>
                    <a:pt x="274" y="1768"/>
                    <a:pt x="274" y="430"/>
                    <a:pt x="1156" y="430"/>
                  </a:cubicBezTo>
                  <a:cubicBezTo>
                    <a:pt x="1368" y="430"/>
                    <a:pt x="1581" y="522"/>
                    <a:pt x="1703" y="704"/>
                  </a:cubicBezTo>
                  <a:lnTo>
                    <a:pt x="2067" y="491"/>
                  </a:lnTo>
                  <a:cubicBezTo>
                    <a:pt x="1898" y="181"/>
                    <a:pt x="1572" y="2"/>
                    <a:pt x="1235" y="2"/>
                  </a:cubicBezTo>
                  <a:cubicBezTo>
                    <a:pt x="1208" y="2"/>
                    <a:pt x="1182" y="3"/>
                    <a:pt x="1156" y="5"/>
                  </a:cubicBezTo>
                  <a:cubicBezTo>
                    <a:pt x="1121" y="2"/>
                    <a:pt x="1087" y="0"/>
                    <a:pt x="10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6"/>
            <p:cNvSpPr/>
            <p:nvPr/>
          </p:nvSpPr>
          <p:spPr>
            <a:xfrm>
              <a:off x="2495000" y="1561100"/>
              <a:ext cx="15975" cy="78300"/>
            </a:xfrm>
            <a:custGeom>
              <a:avLst/>
              <a:gdLst/>
              <a:ahLst/>
              <a:cxnLst/>
              <a:rect l="l" t="t" r="r" b="b"/>
              <a:pathLst>
                <a:path w="639" h="3132" extrusionOk="0">
                  <a:moveTo>
                    <a:pt x="335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35" y="609"/>
                  </a:cubicBezTo>
                  <a:cubicBezTo>
                    <a:pt x="487" y="609"/>
                    <a:pt x="639" y="457"/>
                    <a:pt x="639" y="305"/>
                  </a:cubicBezTo>
                  <a:cubicBezTo>
                    <a:pt x="639" y="122"/>
                    <a:pt x="487" y="1"/>
                    <a:pt x="335" y="1"/>
                  </a:cubicBezTo>
                  <a:close/>
                  <a:moveTo>
                    <a:pt x="61" y="973"/>
                  </a:moveTo>
                  <a:lnTo>
                    <a:pt x="61" y="3131"/>
                  </a:lnTo>
                  <a:lnTo>
                    <a:pt x="578" y="3131"/>
                  </a:lnTo>
                  <a:lnTo>
                    <a:pt x="578" y="9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6"/>
            <p:cNvSpPr/>
            <p:nvPr/>
          </p:nvSpPr>
          <p:spPr>
            <a:xfrm>
              <a:off x="2521600" y="1584525"/>
              <a:ext cx="48650" cy="55025"/>
            </a:xfrm>
            <a:custGeom>
              <a:avLst/>
              <a:gdLst/>
              <a:ahLst/>
              <a:cxnLst/>
              <a:rect l="l" t="t" r="r" b="b"/>
              <a:pathLst>
                <a:path w="1946" h="2201" extrusionOk="0">
                  <a:moveTo>
                    <a:pt x="1459" y="1252"/>
                  </a:moveTo>
                  <a:lnTo>
                    <a:pt x="1459" y="1495"/>
                  </a:lnTo>
                  <a:cubicBezTo>
                    <a:pt x="1368" y="1708"/>
                    <a:pt x="1155" y="1830"/>
                    <a:pt x="912" y="1830"/>
                  </a:cubicBezTo>
                  <a:cubicBezTo>
                    <a:pt x="669" y="1830"/>
                    <a:pt x="517" y="1678"/>
                    <a:pt x="517" y="1526"/>
                  </a:cubicBezTo>
                  <a:cubicBezTo>
                    <a:pt x="517" y="1374"/>
                    <a:pt x="608" y="1252"/>
                    <a:pt x="942" y="1252"/>
                  </a:cubicBezTo>
                  <a:close/>
                  <a:moveTo>
                    <a:pt x="858" y="0"/>
                  </a:moveTo>
                  <a:cubicBezTo>
                    <a:pt x="586" y="0"/>
                    <a:pt x="300" y="93"/>
                    <a:pt x="61" y="279"/>
                  </a:cubicBezTo>
                  <a:lnTo>
                    <a:pt x="274" y="644"/>
                  </a:lnTo>
                  <a:cubicBezTo>
                    <a:pt x="456" y="492"/>
                    <a:pt x="699" y="431"/>
                    <a:pt x="912" y="431"/>
                  </a:cubicBezTo>
                  <a:cubicBezTo>
                    <a:pt x="1277" y="431"/>
                    <a:pt x="1459" y="614"/>
                    <a:pt x="1459" y="887"/>
                  </a:cubicBezTo>
                  <a:lnTo>
                    <a:pt x="1459" y="918"/>
                  </a:lnTo>
                  <a:lnTo>
                    <a:pt x="912" y="918"/>
                  </a:lnTo>
                  <a:cubicBezTo>
                    <a:pt x="243" y="918"/>
                    <a:pt x="0" y="1191"/>
                    <a:pt x="0" y="1556"/>
                  </a:cubicBezTo>
                  <a:cubicBezTo>
                    <a:pt x="0" y="1951"/>
                    <a:pt x="334" y="2194"/>
                    <a:pt x="821" y="2194"/>
                  </a:cubicBezTo>
                  <a:cubicBezTo>
                    <a:pt x="851" y="2198"/>
                    <a:pt x="882" y="2200"/>
                    <a:pt x="912" y="2200"/>
                  </a:cubicBezTo>
                  <a:cubicBezTo>
                    <a:pt x="1124" y="2200"/>
                    <a:pt x="1330" y="2107"/>
                    <a:pt x="1489" y="1921"/>
                  </a:cubicBezTo>
                  <a:lnTo>
                    <a:pt x="1489" y="2194"/>
                  </a:lnTo>
                  <a:lnTo>
                    <a:pt x="1945" y="2194"/>
                  </a:lnTo>
                  <a:lnTo>
                    <a:pt x="1945" y="918"/>
                  </a:lnTo>
                  <a:cubicBezTo>
                    <a:pt x="1945" y="279"/>
                    <a:pt x="1611" y="6"/>
                    <a:pt x="973" y="6"/>
                  </a:cubicBezTo>
                  <a:cubicBezTo>
                    <a:pt x="935" y="2"/>
                    <a:pt x="896" y="0"/>
                    <a:pt x="8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6"/>
            <p:cNvSpPr/>
            <p:nvPr/>
          </p:nvSpPr>
          <p:spPr>
            <a:xfrm>
              <a:off x="2586950" y="1564150"/>
              <a:ext cx="12175" cy="75250"/>
            </a:xfrm>
            <a:custGeom>
              <a:avLst/>
              <a:gdLst/>
              <a:ahLst/>
              <a:cxnLst/>
              <a:rect l="l" t="t" r="r" b="b"/>
              <a:pathLst>
                <a:path w="487" h="3010" extrusionOk="0">
                  <a:moveTo>
                    <a:pt x="0" y="0"/>
                  </a:moveTo>
                  <a:lnTo>
                    <a:pt x="0" y="3009"/>
                  </a:lnTo>
                  <a:lnTo>
                    <a:pt x="486" y="3009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6"/>
            <p:cNvSpPr/>
            <p:nvPr/>
          </p:nvSpPr>
          <p:spPr>
            <a:xfrm>
              <a:off x="2644700" y="1568700"/>
              <a:ext cx="76000" cy="70700"/>
            </a:xfrm>
            <a:custGeom>
              <a:avLst/>
              <a:gdLst/>
              <a:ahLst/>
              <a:cxnLst/>
              <a:rect l="l" t="t" r="r" b="b"/>
              <a:pathLst>
                <a:path w="3040" h="2828" extrusionOk="0">
                  <a:moveTo>
                    <a:pt x="0" y="1"/>
                  </a:moveTo>
                  <a:lnTo>
                    <a:pt x="0" y="2827"/>
                  </a:lnTo>
                  <a:lnTo>
                    <a:pt x="487" y="2827"/>
                  </a:lnTo>
                  <a:lnTo>
                    <a:pt x="487" y="943"/>
                  </a:lnTo>
                  <a:lnTo>
                    <a:pt x="1398" y="2463"/>
                  </a:lnTo>
                  <a:lnTo>
                    <a:pt x="1642" y="2463"/>
                  </a:lnTo>
                  <a:lnTo>
                    <a:pt x="2553" y="943"/>
                  </a:lnTo>
                  <a:lnTo>
                    <a:pt x="2553" y="2827"/>
                  </a:lnTo>
                  <a:lnTo>
                    <a:pt x="3040" y="2827"/>
                  </a:lnTo>
                  <a:lnTo>
                    <a:pt x="3040" y="1"/>
                  </a:lnTo>
                  <a:lnTo>
                    <a:pt x="2614" y="1"/>
                  </a:lnTo>
                  <a:lnTo>
                    <a:pt x="1520" y="185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6"/>
            <p:cNvSpPr/>
            <p:nvPr/>
          </p:nvSpPr>
          <p:spPr>
            <a:xfrm>
              <a:off x="2733625" y="1583875"/>
              <a:ext cx="56200" cy="55325"/>
            </a:xfrm>
            <a:custGeom>
              <a:avLst/>
              <a:gdLst/>
              <a:ahLst/>
              <a:cxnLst/>
              <a:rect l="l" t="t" r="r" b="b"/>
              <a:pathLst>
                <a:path w="2248" h="2213" extrusionOk="0">
                  <a:moveTo>
                    <a:pt x="1176" y="424"/>
                  </a:moveTo>
                  <a:cubicBezTo>
                    <a:pt x="1458" y="424"/>
                    <a:pt x="1703" y="657"/>
                    <a:pt x="1732" y="944"/>
                  </a:cubicBezTo>
                  <a:lnTo>
                    <a:pt x="516" y="944"/>
                  </a:lnTo>
                  <a:cubicBezTo>
                    <a:pt x="545" y="657"/>
                    <a:pt x="790" y="424"/>
                    <a:pt x="1073" y="424"/>
                  </a:cubicBezTo>
                  <a:cubicBezTo>
                    <a:pt x="1090" y="424"/>
                    <a:pt x="1107" y="425"/>
                    <a:pt x="1124" y="427"/>
                  </a:cubicBezTo>
                  <a:cubicBezTo>
                    <a:pt x="1141" y="425"/>
                    <a:pt x="1159" y="424"/>
                    <a:pt x="1176" y="424"/>
                  </a:cubicBezTo>
                  <a:close/>
                  <a:moveTo>
                    <a:pt x="1073" y="0"/>
                  </a:moveTo>
                  <a:cubicBezTo>
                    <a:pt x="488" y="0"/>
                    <a:pt x="0" y="505"/>
                    <a:pt x="30" y="1096"/>
                  </a:cubicBezTo>
                  <a:cubicBezTo>
                    <a:pt x="70" y="1781"/>
                    <a:pt x="632" y="2213"/>
                    <a:pt x="1219" y="2213"/>
                  </a:cubicBezTo>
                  <a:cubicBezTo>
                    <a:pt x="1516" y="2213"/>
                    <a:pt x="1821" y="2101"/>
                    <a:pt x="2066" y="1856"/>
                  </a:cubicBezTo>
                  <a:lnTo>
                    <a:pt x="1793" y="1552"/>
                  </a:lnTo>
                  <a:cubicBezTo>
                    <a:pt x="1641" y="1704"/>
                    <a:pt x="1428" y="1795"/>
                    <a:pt x="1215" y="1795"/>
                  </a:cubicBezTo>
                  <a:cubicBezTo>
                    <a:pt x="1196" y="1797"/>
                    <a:pt x="1178" y="1797"/>
                    <a:pt x="1159" y="1797"/>
                  </a:cubicBezTo>
                  <a:cubicBezTo>
                    <a:pt x="850" y="1797"/>
                    <a:pt x="602" y="1565"/>
                    <a:pt x="516" y="1278"/>
                  </a:cubicBezTo>
                  <a:lnTo>
                    <a:pt x="2218" y="1278"/>
                  </a:lnTo>
                  <a:cubicBezTo>
                    <a:pt x="2218" y="1217"/>
                    <a:pt x="2218" y="1157"/>
                    <a:pt x="2218" y="1126"/>
                  </a:cubicBezTo>
                  <a:cubicBezTo>
                    <a:pt x="2248" y="506"/>
                    <a:pt x="1789" y="0"/>
                    <a:pt x="1178" y="0"/>
                  </a:cubicBezTo>
                  <a:cubicBezTo>
                    <a:pt x="1160" y="0"/>
                    <a:pt x="1142" y="1"/>
                    <a:pt x="1124" y="2"/>
                  </a:cubicBezTo>
                  <a:cubicBezTo>
                    <a:pt x="1107" y="1"/>
                    <a:pt x="1090" y="0"/>
                    <a:pt x="10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6"/>
            <p:cNvSpPr/>
            <p:nvPr/>
          </p:nvSpPr>
          <p:spPr>
            <a:xfrm>
              <a:off x="2789075" y="1564150"/>
              <a:ext cx="64625" cy="75375"/>
            </a:xfrm>
            <a:custGeom>
              <a:avLst/>
              <a:gdLst/>
              <a:ahLst/>
              <a:cxnLst/>
              <a:rect l="l" t="t" r="r" b="b"/>
              <a:pathLst>
                <a:path w="2585" h="3015" extrusionOk="0">
                  <a:moveTo>
                    <a:pt x="1437" y="1296"/>
                  </a:moveTo>
                  <a:cubicBezTo>
                    <a:pt x="1760" y="1296"/>
                    <a:pt x="2067" y="1532"/>
                    <a:pt x="2067" y="1915"/>
                  </a:cubicBezTo>
                  <a:cubicBezTo>
                    <a:pt x="2098" y="2250"/>
                    <a:pt x="1794" y="2553"/>
                    <a:pt x="1429" y="2584"/>
                  </a:cubicBezTo>
                  <a:cubicBezTo>
                    <a:pt x="882" y="2553"/>
                    <a:pt x="608" y="1885"/>
                    <a:pt x="973" y="1490"/>
                  </a:cubicBezTo>
                  <a:cubicBezTo>
                    <a:pt x="1106" y="1357"/>
                    <a:pt x="1273" y="1296"/>
                    <a:pt x="1437" y="1296"/>
                  </a:cubicBezTo>
                  <a:close/>
                  <a:moveTo>
                    <a:pt x="2067" y="0"/>
                  </a:moveTo>
                  <a:lnTo>
                    <a:pt x="2067" y="1094"/>
                  </a:lnTo>
                  <a:cubicBezTo>
                    <a:pt x="1885" y="912"/>
                    <a:pt x="1642" y="821"/>
                    <a:pt x="1399" y="821"/>
                  </a:cubicBezTo>
                  <a:cubicBezTo>
                    <a:pt x="0" y="912"/>
                    <a:pt x="0" y="2949"/>
                    <a:pt x="1399" y="3009"/>
                  </a:cubicBezTo>
                  <a:cubicBezTo>
                    <a:pt x="1423" y="3013"/>
                    <a:pt x="1449" y="3014"/>
                    <a:pt x="1474" y="3014"/>
                  </a:cubicBezTo>
                  <a:cubicBezTo>
                    <a:pt x="1697" y="3014"/>
                    <a:pt x="1934" y="2896"/>
                    <a:pt x="2098" y="2705"/>
                  </a:cubicBezTo>
                  <a:lnTo>
                    <a:pt x="2098" y="3009"/>
                  </a:lnTo>
                  <a:lnTo>
                    <a:pt x="2584" y="300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6"/>
            <p:cNvSpPr/>
            <p:nvPr/>
          </p:nvSpPr>
          <p:spPr>
            <a:xfrm>
              <a:off x="2868100" y="1561100"/>
              <a:ext cx="15975" cy="78300"/>
            </a:xfrm>
            <a:custGeom>
              <a:avLst/>
              <a:gdLst/>
              <a:ahLst/>
              <a:cxnLst/>
              <a:rect l="l" t="t" r="r" b="b"/>
              <a:pathLst>
                <a:path w="639" h="3132" extrusionOk="0">
                  <a:moveTo>
                    <a:pt x="335" y="1"/>
                  </a:moveTo>
                  <a:cubicBezTo>
                    <a:pt x="153" y="1"/>
                    <a:pt x="1" y="122"/>
                    <a:pt x="1" y="305"/>
                  </a:cubicBezTo>
                  <a:cubicBezTo>
                    <a:pt x="16" y="487"/>
                    <a:pt x="168" y="578"/>
                    <a:pt x="320" y="578"/>
                  </a:cubicBezTo>
                  <a:cubicBezTo>
                    <a:pt x="472" y="578"/>
                    <a:pt x="624" y="487"/>
                    <a:pt x="639" y="305"/>
                  </a:cubicBezTo>
                  <a:cubicBezTo>
                    <a:pt x="639" y="122"/>
                    <a:pt x="487" y="1"/>
                    <a:pt x="335" y="1"/>
                  </a:cubicBezTo>
                  <a:close/>
                  <a:moveTo>
                    <a:pt x="61" y="973"/>
                  </a:moveTo>
                  <a:lnTo>
                    <a:pt x="61" y="3131"/>
                  </a:lnTo>
                  <a:lnTo>
                    <a:pt x="578" y="3131"/>
                  </a:lnTo>
                  <a:lnTo>
                    <a:pt x="578" y="9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6"/>
            <p:cNvSpPr/>
            <p:nvPr/>
          </p:nvSpPr>
          <p:spPr>
            <a:xfrm>
              <a:off x="2894700" y="1584550"/>
              <a:ext cx="48650" cy="55000"/>
            </a:xfrm>
            <a:custGeom>
              <a:avLst/>
              <a:gdLst/>
              <a:ahLst/>
              <a:cxnLst/>
              <a:rect l="l" t="t" r="r" b="b"/>
              <a:pathLst>
                <a:path w="1946" h="2200" extrusionOk="0">
                  <a:moveTo>
                    <a:pt x="1459" y="1251"/>
                  </a:moveTo>
                  <a:lnTo>
                    <a:pt x="1459" y="1494"/>
                  </a:lnTo>
                  <a:cubicBezTo>
                    <a:pt x="1368" y="1707"/>
                    <a:pt x="1155" y="1829"/>
                    <a:pt x="912" y="1829"/>
                  </a:cubicBezTo>
                  <a:cubicBezTo>
                    <a:pt x="669" y="1829"/>
                    <a:pt x="517" y="1677"/>
                    <a:pt x="517" y="1525"/>
                  </a:cubicBezTo>
                  <a:cubicBezTo>
                    <a:pt x="517" y="1373"/>
                    <a:pt x="608" y="1251"/>
                    <a:pt x="943" y="1251"/>
                  </a:cubicBezTo>
                  <a:close/>
                  <a:moveTo>
                    <a:pt x="878" y="0"/>
                  </a:moveTo>
                  <a:cubicBezTo>
                    <a:pt x="601" y="0"/>
                    <a:pt x="310" y="115"/>
                    <a:pt x="92" y="278"/>
                  </a:cubicBezTo>
                  <a:lnTo>
                    <a:pt x="274" y="643"/>
                  </a:lnTo>
                  <a:cubicBezTo>
                    <a:pt x="456" y="491"/>
                    <a:pt x="699" y="430"/>
                    <a:pt x="912" y="430"/>
                  </a:cubicBezTo>
                  <a:cubicBezTo>
                    <a:pt x="1277" y="430"/>
                    <a:pt x="1459" y="613"/>
                    <a:pt x="1459" y="886"/>
                  </a:cubicBezTo>
                  <a:lnTo>
                    <a:pt x="1459" y="917"/>
                  </a:lnTo>
                  <a:lnTo>
                    <a:pt x="912" y="917"/>
                  </a:lnTo>
                  <a:cubicBezTo>
                    <a:pt x="244" y="917"/>
                    <a:pt x="0" y="1190"/>
                    <a:pt x="0" y="1555"/>
                  </a:cubicBezTo>
                  <a:cubicBezTo>
                    <a:pt x="0" y="1950"/>
                    <a:pt x="335" y="2193"/>
                    <a:pt x="821" y="2193"/>
                  </a:cubicBezTo>
                  <a:cubicBezTo>
                    <a:pt x="851" y="2197"/>
                    <a:pt x="882" y="2199"/>
                    <a:pt x="912" y="2199"/>
                  </a:cubicBezTo>
                  <a:cubicBezTo>
                    <a:pt x="1124" y="2199"/>
                    <a:pt x="1330" y="2106"/>
                    <a:pt x="1490" y="1920"/>
                  </a:cubicBezTo>
                  <a:lnTo>
                    <a:pt x="1490" y="2193"/>
                  </a:lnTo>
                  <a:lnTo>
                    <a:pt x="1946" y="2193"/>
                  </a:lnTo>
                  <a:lnTo>
                    <a:pt x="1946" y="917"/>
                  </a:lnTo>
                  <a:cubicBezTo>
                    <a:pt x="1946" y="278"/>
                    <a:pt x="1611" y="5"/>
                    <a:pt x="973" y="5"/>
                  </a:cubicBezTo>
                  <a:cubicBezTo>
                    <a:pt x="942" y="2"/>
                    <a:pt x="91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6"/>
            <p:cNvSpPr/>
            <p:nvPr/>
          </p:nvSpPr>
          <p:spPr>
            <a:xfrm>
              <a:off x="2990450" y="1568600"/>
              <a:ext cx="66125" cy="70150"/>
            </a:xfrm>
            <a:custGeom>
              <a:avLst/>
              <a:gdLst/>
              <a:ahLst/>
              <a:cxnLst/>
              <a:rect l="l" t="t" r="r" b="b"/>
              <a:pathLst>
                <a:path w="2645" h="2806" extrusionOk="0">
                  <a:moveTo>
                    <a:pt x="1155" y="248"/>
                  </a:moveTo>
                  <a:cubicBezTo>
                    <a:pt x="2645" y="248"/>
                    <a:pt x="2645" y="2527"/>
                    <a:pt x="1155" y="2527"/>
                  </a:cubicBezTo>
                  <a:lnTo>
                    <a:pt x="304" y="2527"/>
                  </a:lnTo>
                  <a:lnTo>
                    <a:pt x="304" y="248"/>
                  </a:lnTo>
                  <a:close/>
                  <a:moveTo>
                    <a:pt x="1259" y="1"/>
                  </a:moveTo>
                  <a:cubicBezTo>
                    <a:pt x="1225" y="1"/>
                    <a:pt x="1190" y="2"/>
                    <a:pt x="1155" y="5"/>
                  </a:cubicBezTo>
                  <a:lnTo>
                    <a:pt x="0" y="5"/>
                  </a:lnTo>
                  <a:lnTo>
                    <a:pt x="0" y="2801"/>
                  </a:lnTo>
                  <a:lnTo>
                    <a:pt x="1155" y="2801"/>
                  </a:lnTo>
                  <a:cubicBezTo>
                    <a:pt x="1190" y="2804"/>
                    <a:pt x="1225" y="2805"/>
                    <a:pt x="1259" y="2805"/>
                  </a:cubicBezTo>
                  <a:cubicBezTo>
                    <a:pt x="2006" y="2805"/>
                    <a:pt x="2645" y="2187"/>
                    <a:pt x="2645" y="1403"/>
                  </a:cubicBezTo>
                  <a:cubicBezTo>
                    <a:pt x="2645" y="618"/>
                    <a:pt x="2006" y="1"/>
                    <a:pt x="12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6"/>
            <p:cNvSpPr/>
            <p:nvPr/>
          </p:nvSpPr>
          <p:spPr>
            <a:xfrm>
              <a:off x="3067200" y="1586025"/>
              <a:ext cx="44800" cy="53475"/>
            </a:xfrm>
            <a:custGeom>
              <a:avLst/>
              <a:gdLst/>
              <a:ahLst/>
              <a:cxnLst/>
              <a:rect l="l" t="t" r="r" b="b"/>
              <a:pathLst>
                <a:path w="1792" h="2139" extrusionOk="0">
                  <a:moveTo>
                    <a:pt x="1490" y="1131"/>
                  </a:moveTo>
                  <a:lnTo>
                    <a:pt x="1490" y="1466"/>
                  </a:lnTo>
                  <a:cubicBezTo>
                    <a:pt x="1368" y="1739"/>
                    <a:pt x="1094" y="1891"/>
                    <a:pt x="821" y="1891"/>
                  </a:cubicBezTo>
                  <a:cubicBezTo>
                    <a:pt x="487" y="1891"/>
                    <a:pt x="274" y="1709"/>
                    <a:pt x="274" y="1496"/>
                  </a:cubicBezTo>
                  <a:cubicBezTo>
                    <a:pt x="274" y="1283"/>
                    <a:pt x="426" y="1131"/>
                    <a:pt x="821" y="1131"/>
                  </a:cubicBezTo>
                  <a:close/>
                  <a:moveTo>
                    <a:pt x="1042" y="0"/>
                  </a:moveTo>
                  <a:cubicBezTo>
                    <a:pt x="1009" y="0"/>
                    <a:pt x="976" y="2"/>
                    <a:pt x="942" y="7"/>
                  </a:cubicBezTo>
                  <a:cubicBezTo>
                    <a:pt x="908" y="4"/>
                    <a:pt x="874" y="2"/>
                    <a:pt x="840" y="2"/>
                  </a:cubicBezTo>
                  <a:cubicBezTo>
                    <a:pt x="546" y="2"/>
                    <a:pt x="279" y="117"/>
                    <a:pt x="61" y="280"/>
                  </a:cubicBezTo>
                  <a:lnTo>
                    <a:pt x="213" y="493"/>
                  </a:lnTo>
                  <a:cubicBezTo>
                    <a:pt x="395" y="341"/>
                    <a:pt x="639" y="250"/>
                    <a:pt x="912" y="250"/>
                  </a:cubicBezTo>
                  <a:cubicBezTo>
                    <a:pt x="1307" y="250"/>
                    <a:pt x="1490" y="432"/>
                    <a:pt x="1490" y="797"/>
                  </a:cubicBezTo>
                  <a:lnTo>
                    <a:pt x="1490" y="919"/>
                  </a:lnTo>
                  <a:lnTo>
                    <a:pt x="821" y="919"/>
                  </a:lnTo>
                  <a:cubicBezTo>
                    <a:pt x="213" y="919"/>
                    <a:pt x="0" y="1162"/>
                    <a:pt x="0" y="1526"/>
                  </a:cubicBezTo>
                  <a:cubicBezTo>
                    <a:pt x="0" y="1891"/>
                    <a:pt x="304" y="2134"/>
                    <a:pt x="760" y="2134"/>
                  </a:cubicBezTo>
                  <a:cubicBezTo>
                    <a:pt x="791" y="2137"/>
                    <a:pt x="821" y="2139"/>
                    <a:pt x="851" y="2139"/>
                  </a:cubicBezTo>
                  <a:cubicBezTo>
                    <a:pt x="1118" y="2139"/>
                    <a:pt x="1353" y="2019"/>
                    <a:pt x="1490" y="1800"/>
                  </a:cubicBezTo>
                  <a:lnTo>
                    <a:pt x="1490" y="2134"/>
                  </a:lnTo>
                  <a:lnTo>
                    <a:pt x="1763" y="2134"/>
                  </a:lnTo>
                  <a:lnTo>
                    <a:pt x="1763" y="797"/>
                  </a:lnTo>
                  <a:cubicBezTo>
                    <a:pt x="1791" y="346"/>
                    <a:pt x="1454" y="0"/>
                    <a:pt x="10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6"/>
            <p:cNvSpPr/>
            <p:nvPr/>
          </p:nvSpPr>
          <p:spPr>
            <a:xfrm>
              <a:off x="3123425" y="1585425"/>
              <a:ext cx="44100" cy="53350"/>
            </a:xfrm>
            <a:custGeom>
              <a:avLst/>
              <a:gdLst/>
              <a:ahLst/>
              <a:cxnLst/>
              <a:rect l="l" t="t" r="r" b="b"/>
              <a:pathLst>
                <a:path w="1764" h="2134" extrusionOk="0">
                  <a:moveTo>
                    <a:pt x="912" y="0"/>
                  </a:moveTo>
                  <a:cubicBezTo>
                    <a:pt x="396" y="0"/>
                    <a:pt x="92" y="243"/>
                    <a:pt x="92" y="608"/>
                  </a:cubicBezTo>
                  <a:cubicBezTo>
                    <a:pt x="92" y="1429"/>
                    <a:pt x="1459" y="1003"/>
                    <a:pt x="1459" y="1550"/>
                  </a:cubicBezTo>
                  <a:cubicBezTo>
                    <a:pt x="1459" y="1763"/>
                    <a:pt x="1277" y="1885"/>
                    <a:pt x="882" y="1885"/>
                  </a:cubicBezTo>
                  <a:cubicBezTo>
                    <a:pt x="608" y="1885"/>
                    <a:pt x="335" y="1824"/>
                    <a:pt x="122" y="1672"/>
                  </a:cubicBezTo>
                  <a:lnTo>
                    <a:pt x="0" y="1885"/>
                  </a:lnTo>
                  <a:cubicBezTo>
                    <a:pt x="213" y="2044"/>
                    <a:pt x="495" y="2134"/>
                    <a:pt x="765" y="2134"/>
                  </a:cubicBezTo>
                  <a:cubicBezTo>
                    <a:pt x="804" y="2134"/>
                    <a:pt x="843" y="2132"/>
                    <a:pt x="882" y="2128"/>
                  </a:cubicBezTo>
                  <a:cubicBezTo>
                    <a:pt x="1429" y="2128"/>
                    <a:pt x="1763" y="1915"/>
                    <a:pt x="1763" y="1550"/>
                  </a:cubicBezTo>
                  <a:cubicBezTo>
                    <a:pt x="1763" y="730"/>
                    <a:pt x="396" y="1155"/>
                    <a:pt x="396" y="578"/>
                  </a:cubicBezTo>
                  <a:cubicBezTo>
                    <a:pt x="396" y="395"/>
                    <a:pt x="548" y="243"/>
                    <a:pt x="943" y="243"/>
                  </a:cubicBezTo>
                  <a:cubicBezTo>
                    <a:pt x="1156" y="243"/>
                    <a:pt x="1368" y="304"/>
                    <a:pt x="1551" y="426"/>
                  </a:cubicBezTo>
                  <a:lnTo>
                    <a:pt x="1672" y="213"/>
                  </a:lnTo>
                  <a:cubicBezTo>
                    <a:pt x="1459" y="61"/>
                    <a:pt x="1186" y="0"/>
                    <a:pt x="9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6"/>
            <p:cNvSpPr/>
            <p:nvPr/>
          </p:nvSpPr>
          <p:spPr>
            <a:xfrm>
              <a:off x="3179650" y="1564900"/>
              <a:ext cx="49375" cy="74500"/>
            </a:xfrm>
            <a:custGeom>
              <a:avLst/>
              <a:gdLst/>
              <a:ahLst/>
              <a:cxnLst/>
              <a:rect l="l" t="t" r="r" b="b"/>
              <a:pathLst>
                <a:path w="1975" h="2980" extrusionOk="0">
                  <a:moveTo>
                    <a:pt x="1" y="1"/>
                  </a:moveTo>
                  <a:lnTo>
                    <a:pt x="1" y="2979"/>
                  </a:lnTo>
                  <a:lnTo>
                    <a:pt x="274" y="2979"/>
                  </a:lnTo>
                  <a:lnTo>
                    <a:pt x="274" y="1855"/>
                  </a:lnTo>
                  <a:cubicBezTo>
                    <a:pt x="216" y="1446"/>
                    <a:pt x="550" y="1093"/>
                    <a:pt x="954" y="1093"/>
                  </a:cubicBezTo>
                  <a:cubicBezTo>
                    <a:pt x="971" y="1093"/>
                    <a:pt x="987" y="1094"/>
                    <a:pt x="1004" y="1095"/>
                  </a:cubicBezTo>
                  <a:cubicBezTo>
                    <a:pt x="1021" y="1094"/>
                    <a:pt x="1037" y="1093"/>
                    <a:pt x="1054" y="1093"/>
                  </a:cubicBezTo>
                  <a:cubicBezTo>
                    <a:pt x="1424" y="1093"/>
                    <a:pt x="1700" y="1414"/>
                    <a:pt x="1642" y="1764"/>
                  </a:cubicBezTo>
                  <a:lnTo>
                    <a:pt x="1642" y="2979"/>
                  </a:lnTo>
                  <a:lnTo>
                    <a:pt x="1946" y="2979"/>
                  </a:lnTo>
                  <a:lnTo>
                    <a:pt x="1946" y="1733"/>
                  </a:lnTo>
                  <a:cubicBezTo>
                    <a:pt x="1975" y="1250"/>
                    <a:pt x="1604" y="846"/>
                    <a:pt x="1157" y="846"/>
                  </a:cubicBezTo>
                  <a:cubicBezTo>
                    <a:pt x="1127" y="846"/>
                    <a:pt x="1096" y="848"/>
                    <a:pt x="1065" y="852"/>
                  </a:cubicBezTo>
                  <a:cubicBezTo>
                    <a:pt x="1039" y="849"/>
                    <a:pt x="1013" y="848"/>
                    <a:pt x="987" y="848"/>
                  </a:cubicBezTo>
                  <a:cubicBezTo>
                    <a:pt x="710" y="848"/>
                    <a:pt x="441" y="994"/>
                    <a:pt x="274" y="1216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6"/>
            <p:cNvSpPr/>
            <p:nvPr/>
          </p:nvSpPr>
          <p:spPr>
            <a:xfrm>
              <a:off x="3247275" y="1564900"/>
              <a:ext cx="54750" cy="74500"/>
            </a:xfrm>
            <a:custGeom>
              <a:avLst/>
              <a:gdLst/>
              <a:ahLst/>
              <a:cxnLst/>
              <a:rect l="l" t="t" r="r" b="b"/>
              <a:pathLst>
                <a:path w="2190" h="2980" extrusionOk="0">
                  <a:moveTo>
                    <a:pt x="1082" y="1140"/>
                  </a:moveTo>
                  <a:cubicBezTo>
                    <a:pt x="1464" y="1140"/>
                    <a:pt x="1835" y="1428"/>
                    <a:pt x="1855" y="1885"/>
                  </a:cubicBezTo>
                  <a:cubicBezTo>
                    <a:pt x="1884" y="2325"/>
                    <a:pt x="1547" y="2707"/>
                    <a:pt x="1114" y="2707"/>
                  </a:cubicBezTo>
                  <a:cubicBezTo>
                    <a:pt x="1098" y="2707"/>
                    <a:pt x="1081" y="2707"/>
                    <a:pt x="1065" y="2706"/>
                  </a:cubicBezTo>
                  <a:cubicBezTo>
                    <a:pt x="396" y="2706"/>
                    <a:pt x="31" y="1885"/>
                    <a:pt x="518" y="1399"/>
                  </a:cubicBezTo>
                  <a:cubicBezTo>
                    <a:pt x="675" y="1220"/>
                    <a:pt x="880" y="1140"/>
                    <a:pt x="1082" y="1140"/>
                  </a:cubicBezTo>
                  <a:close/>
                  <a:moveTo>
                    <a:pt x="1" y="1"/>
                  </a:moveTo>
                  <a:lnTo>
                    <a:pt x="1" y="2979"/>
                  </a:lnTo>
                  <a:lnTo>
                    <a:pt x="275" y="2979"/>
                  </a:lnTo>
                  <a:lnTo>
                    <a:pt x="275" y="2523"/>
                  </a:lnTo>
                  <a:cubicBezTo>
                    <a:pt x="457" y="2797"/>
                    <a:pt x="761" y="2979"/>
                    <a:pt x="1095" y="2979"/>
                  </a:cubicBezTo>
                  <a:cubicBezTo>
                    <a:pt x="1703" y="2979"/>
                    <a:pt x="2189" y="2493"/>
                    <a:pt x="2159" y="1885"/>
                  </a:cubicBezTo>
                  <a:cubicBezTo>
                    <a:pt x="2159" y="1325"/>
                    <a:pt x="1701" y="850"/>
                    <a:pt x="1147" y="850"/>
                  </a:cubicBezTo>
                  <a:cubicBezTo>
                    <a:pt x="1130" y="850"/>
                    <a:pt x="1112" y="851"/>
                    <a:pt x="1095" y="852"/>
                  </a:cubicBezTo>
                  <a:cubicBezTo>
                    <a:pt x="1067" y="849"/>
                    <a:pt x="1039" y="848"/>
                    <a:pt x="1011" y="848"/>
                  </a:cubicBezTo>
                  <a:cubicBezTo>
                    <a:pt x="711" y="848"/>
                    <a:pt x="444" y="996"/>
                    <a:pt x="305" y="1247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6"/>
            <p:cNvSpPr/>
            <p:nvPr/>
          </p:nvSpPr>
          <p:spPr>
            <a:xfrm>
              <a:off x="3309600" y="1585275"/>
              <a:ext cx="63100" cy="54125"/>
            </a:xfrm>
            <a:custGeom>
              <a:avLst/>
              <a:gdLst/>
              <a:ahLst/>
              <a:cxnLst/>
              <a:rect l="l" t="t" r="r" b="b"/>
              <a:pathLst>
                <a:path w="2524" h="2165" extrusionOk="0">
                  <a:moveTo>
                    <a:pt x="1083" y="332"/>
                  </a:moveTo>
                  <a:cubicBezTo>
                    <a:pt x="1472" y="332"/>
                    <a:pt x="1845" y="628"/>
                    <a:pt x="1885" y="1070"/>
                  </a:cubicBezTo>
                  <a:cubicBezTo>
                    <a:pt x="1914" y="1510"/>
                    <a:pt x="1577" y="1892"/>
                    <a:pt x="1144" y="1892"/>
                  </a:cubicBezTo>
                  <a:cubicBezTo>
                    <a:pt x="1128" y="1892"/>
                    <a:pt x="1111" y="1892"/>
                    <a:pt x="1095" y="1891"/>
                  </a:cubicBezTo>
                  <a:cubicBezTo>
                    <a:pt x="396" y="1891"/>
                    <a:pt x="61" y="1070"/>
                    <a:pt x="517" y="584"/>
                  </a:cubicBezTo>
                  <a:cubicBezTo>
                    <a:pt x="682" y="409"/>
                    <a:pt x="885" y="332"/>
                    <a:pt x="1083" y="332"/>
                  </a:cubicBezTo>
                  <a:close/>
                  <a:moveTo>
                    <a:pt x="1116" y="0"/>
                  </a:moveTo>
                  <a:cubicBezTo>
                    <a:pt x="564" y="0"/>
                    <a:pt x="31" y="430"/>
                    <a:pt x="31" y="1070"/>
                  </a:cubicBezTo>
                  <a:cubicBezTo>
                    <a:pt x="0" y="1678"/>
                    <a:pt x="487" y="2164"/>
                    <a:pt x="1095" y="2164"/>
                  </a:cubicBezTo>
                  <a:cubicBezTo>
                    <a:pt x="2037" y="2134"/>
                    <a:pt x="2523" y="1009"/>
                    <a:pt x="1855" y="310"/>
                  </a:cubicBezTo>
                  <a:cubicBezTo>
                    <a:pt x="1640" y="96"/>
                    <a:pt x="1376" y="0"/>
                    <a:pt x="11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6"/>
            <p:cNvSpPr/>
            <p:nvPr/>
          </p:nvSpPr>
          <p:spPr>
            <a:xfrm>
              <a:off x="3373425" y="1586025"/>
              <a:ext cx="44800" cy="53475"/>
            </a:xfrm>
            <a:custGeom>
              <a:avLst/>
              <a:gdLst/>
              <a:ahLst/>
              <a:cxnLst/>
              <a:rect l="l" t="t" r="r" b="b"/>
              <a:pathLst>
                <a:path w="1792" h="2139" extrusionOk="0">
                  <a:moveTo>
                    <a:pt x="1490" y="1131"/>
                  </a:moveTo>
                  <a:lnTo>
                    <a:pt x="1490" y="1466"/>
                  </a:lnTo>
                  <a:cubicBezTo>
                    <a:pt x="1368" y="1739"/>
                    <a:pt x="1095" y="1891"/>
                    <a:pt x="821" y="1891"/>
                  </a:cubicBezTo>
                  <a:cubicBezTo>
                    <a:pt x="487" y="1891"/>
                    <a:pt x="274" y="1709"/>
                    <a:pt x="274" y="1496"/>
                  </a:cubicBezTo>
                  <a:cubicBezTo>
                    <a:pt x="274" y="1283"/>
                    <a:pt x="426" y="1131"/>
                    <a:pt x="821" y="1131"/>
                  </a:cubicBezTo>
                  <a:close/>
                  <a:moveTo>
                    <a:pt x="1018" y="0"/>
                  </a:moveTo>
                  <a:cubicBezTo>
                    <a:pt x="983" y="0"/>
                    <a:pt x="948" y="2"/>
                    <a:pt x="913" y="7"/>
                  </a:cubicBezTo>
                  <a:cubicBezTo>
                    <a:pt x="881" y="4"/>
                    <a:pt x="850" y="2"/>
                    <a:pt x="819" y="2"/>
                  </a:cubicBezTo>
                  <a:cubicBezTo>
                    <a:pt x="547" y="2"/>
                    <a:pt x="280" y="117"/>
                    <a:pt x="61" y="280"/>
                  </a:cubicBezTo>
                  <a:lnTo>
                    <a:pt x="183" y="493"/>
                  </a:lnTo>
                  <a:cubicBezTo>
                    <a:pt x="396" y="341"/>
                    <a:pt x="639" y="250"/>
                    <a:pt x="882" y="250"/>
                  </a:cubicBezTo>
                  <a:cubicBezTo>
                    <a:pt x="1277" y="250"/>
                    <a:pt x="1490" y="432"/>
                    <a:pt x="1490" y="797"/>
                  </a:cubicBezTo>
                  <a:lnTo>
                    <a:pt x="1490" y="919"/>
                  </a:lnTo>
                  <a:lnTo>
                    <a:pt x="821" y="919"/>
                  </a:lnTo>
                  <a:cubicBezTo>
                    <a:pt x="213" y="919"/>
                    <a:pt x="1" y="1162"/>
                    <a:pt x="1" y="1526"/>
                  </a:cubicBezTo>
                  <a:cubicBezTo>
                    <a:pt x="1" y="1891"/>
                    <a:pt x="274" y="2134"/>
                    <a:pt x="761" y="2134"/>
                  </a:cubicBezTo>
                  <a:cubicBezTo>
                    <a:pt x="787" y="2137"/>
                    <a:pt x="812" y="2138"/>
                    <a:pt x="838" y="2138"/>
                  </a:cubicBezTo>
                  <a:cubicBezTo>
                    <a:pt x="1111" y="2138"/>
                    <a:pt x="1351" y="1995"/>
                    <a:pt x="1490" y="1800"/>
                  </a:cubicBezTo>
                  <a:lnTo>
                    <a:pt x="1490" y="2134"/>
                  </a:lnTo>
                  <a:lnTo>
                    <a:pt x="1764" y="2134"/>
                  </a:lnTo>
                  <a:lnTo>
                    <a:pt x="1764" y="797"/>
                  </a:lnTo>
                  <a:cubicBezTo>
                    <a:pt x="1792" y="346"/>
                    <a:pt x="1455" y="0"/>
                    <a:pt x="10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6"/>
            <p:cNvSpPr/>
            <p:nvPr/>
          </p:nvSpPr>
          <p:spPr>
            <a:xfrm>
              <a:off x="3437250" y="1585350"/>
              <a:ext cx="26625" cy="54050"/>
            </a:xfrm>
            <a:custGeom>
              <a:avLst/>
              <a:gdLst/>
              <a:ahLst/>
              <a:cxnLst/>
              <a:rect l="l" t="t" r="r" b="b"/>
              <a:pathLst>
                <a:path w="1065" h="2162" extrusionOk="0">
                  <a:moveTo>
                    <a:pt x="992" y="0"/>
                  </a:moveTo>
                  <a:cubicBezTo>
                    <a:pt x="683" y="0"/>
                    <a:pt x="385" y="175"/>
                    <a:pt x="244" y="429"/>
                  </a:cubicBezTo>
                  <a:lnTo>
                    <a:pt x="244" y="34"/>
                  </a:lnTo>
                  <a:lnTo>
                    <a:pt x="1" y="34"/>
                  </a:lnTo>
                  <a:lnTo>
                    <a:pt x="1" y="2161"/>
                  </a:lnTo>
                  <a:lnTo>
                    <a:pt x="274" y="2161"/>
                  </a:lnTo>
                  <a:lnTo>
                    <a:pt x="274" y="1037"/>
                  </a:lnTo>
                  <a:cubicBezTo>
                    <a:pt x="216" y="628"/>
                    <a:pt x="522" y="275"/>
                    <a:pt x="924" y="275"/>
                  </a:cubicBezTo>
                  <a:cubicBezTo>
                    <a:pt x="940" y="275"/>
                    <a:pt x="957" y="276"/>
                    <a:pt x="974" y="277"/>
                  </a:cubicBezTo>
                  <a:lnTo>
                    <a:pt x="1065" y="277"/>
                  </a:lnTo>
                  <a:lnTo>
                    <a:pt x="1065" y="3"/>
                  </a:lnTo>
                  <a:cubicBezTo>
                    <a:pt x="1040" y="1"/>
                    <a:pt x="1016" y="0"/>
                    <a:pt x="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6"/>
            <p:cNvSpPr/>
            <p:nvPr/>
          </p:nvSpPr>
          <p:spPr>
            <a:xfrm>
              <a:off x="3460825" y="1564150"/>
              <a:ext cx="63100" cy="75325"/>
            </a:xfrm>
            <a:custGeom>
              <a:avLst/>
              <a:gdLst/>
              <a:ahLst/>
              <a:cxnLst/>
              <a:rect l="l" t="t" r="r" b="b"/>
              <a:pathLst>
                <a:path w="2524" h="3013" extrusionOk="0">
                  <a:moveTo>
                    <a:pt x="1450" y="1161"/>
                  </a:moveTo>
                  <a:cubicBezTo>
                    <a:pt x="1847" y="1161"/>
                    <a:pt x="2229" y="1451"/>
                    <a:pt x="2249" y="1915"/>
                  </a:cubicBezTo>
                  <a:cubicBezTo>
                    <a:pt x="2280" y="2371"/>
                    <a:pt x="1915" y="2736"/>
                    <a:pt x="1459" y="2736"/>
                  </a:cubicBezTo>
                  <a:cubicBezTo>
                    <a:pt x="760" y="2736"/>
                    <a:pt x="426" y="1915"/>
                    <a:pt x="882" y="1398"/>
                  </a:cubicBezTo>
                  <a:cubicBezTo>
                    <a:pt x="1045" y="1235"/>
                    <a:pt x="1250" y="1161"/>
                    <a:pt x="1450" y="1161"/>
                  </a:cubicBezTo>
                  <a:close/>
                  <a:moveTo>
                    <a:pt x="2523" y="0"/>
                  </a:moveTo>
                  <a:lnTo>
                    <a:pt x="2249" y="31"/>
                  </a:lnTo>
                  <a:lnTo>
                    <a:pt x="2249" y="1277"/>
                  </a:lnTo>
                  <a:cubicBezTo>
                    <a:pt x="2083" y="1026"/>
                    <a:pt x="1814" y="878"/>
                    <a:pt x="1513" y="878"/>
                  </a:cubicBezTo>
                  <a:cubicBezTo>
                    <a:pt x="1485" y="878"/>
                    <a:pt x="1457" y="879"/>
                    <a:pt x="1429" y="882"/>
                  </a:cubicBezTo>
                  <a:cubicBezTo>
                    <a:pt x="0" y="882"/>
                    <a:pt x="0" y="3009"/>
                    <a:pt x="1429" y="3009"/>
                  </a:cubicBezTo>
                  <a:cubicBezTo>
                    <a:pt x="1453" y="3012"/>
                    <a:pt x="1477" y="3013"/>
                    <a:pt x="1501" y="3013"/>
                  </a:cubicBezTo>
                  <a:cubicBezTo>
                    <a:pt x="1807" y="3013"/>
                    <a:pt x="2080" y="2837"/>
                    <a:pt x="2249" y="2584"/>
                  </a:cubicBezTo>
                  <a:lnTo>
                    <a:pt x="2249" y="3009"/>
                  </a:lnTo>
                  <a:lnTo>
                    <a:pt x="2523" y="3009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6"/>
            <p:cNvSpPr/>
            <p:nvPr/>
          </p:nvSpPr>
          <p:spPr>
            <a:xfrm>
              <a:off x="1996500" y="2846075"/>
              <a:ext cx="2422575" cy="4575"/>
            </a:xfrm>
            <a:custGeom>
              <a:avLst/>
              <a:gdLst/>
              <a:ahLst/>
              <a:cxnLst/>
              <a:rect l="l" t="t" r="r" b="b"/>
              <a:pathLst>
                <a:path w="96903" h="183" extrusionOk="0">
                  <a:moveTo>
                    <a:pt x="48451" y="1"/>
                  </a:moveTo>
                  <a:cubicBezTo>
                    <a:pt x="21673" y="1"/>
                    <a:pt x="1" y="31"/>
                    <a:pt x="1" y="92"/>
                  </a:cubicBezTo>
                  <a:cubicBezTo>
                    <a:pt x="1" y="153"/>
                    <a:pt x="21703" y="183"/>
                    <a:pt x="48451" y="183"/>
                  </a:cubicBezTo>
                  <a:cubicBezTo>
                    <a:pt x="75230" y="183"/>
                    <a:pt x="96902" y="153"/>
                    <a:pt x="96902" y="92"/>
                  </a:cubicBezTo>
                  <a:cubicBezTo>
                    <a:pt x="96902" y="31"/>
                    <a:pt x="75230" y="1"/>
                    <a:pt x="484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6"/>
            <p:cNvSpPr/>
            <p:nvPr/>
          </p:nvSpPr>
          <p:spPr>
            <a:xfrm>
              <a:off x="2886350" y="1753350"/>
              <a:ext cx="5325" cy="2332125"/>
            </a:xfrm>
            <a:custGeom>
              <a:avLst/>
              <a:gdLst/>
              <a:ahLst/>
              <a:cxnLst/>
              <a:rect l="l" t="t" r="r" b="b"/>
              <a:pathLst>
                <a:path w="213" h="93285" extrusionOk="0">
                  <a:moveTo>
                    <a:pt x="91" y="1"/>
                  </a:moveTo>
                  <a:cubicBezTo>
                    <a:pt x="61" y="1"/>
                    <a:pt x="0" y="20913"/>
                    <a:pt x="0" y="46628"/>
                  </a:cubicBezTo>
                  <a:cubicBezTo>
                    <a:pt x="0" y="72373"/>
                    <a:pt x="61" y="93285"/>
                    <a:pt x="91" y="93285"/>
                  </a:cubicBezTo>
                  <a:cubicBezTo>
                    <a:pt x="152" y="93285"/>
                    <a:pt x="213" y="72373"/>
                    <a:pt x="213" y="46628"/>
                  </a:cubicBezTo>
                  <a:cubicBezTo>
                    <a:pt x="213" y="20913"/>
                    <a:pt x="152" y="1"/>
                    <a:pt x="9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6"/>
            <p:cNvSpPr/>
            <p:nvPr/>
          </p:nvSpPr>
          <p:spPr>
            <a:xfrm>
              <a:off x="3672825" y="1753350"/>
              <a:ext cx="4575" cy="2332125"/>
            </a:xfrm>
            <a:custGeom>
              <a:avLst/>
              <a:gdLst/>
              <a:ahLst/>
              <a:cxnLst/>
              <a:rect l="l" t="t" r="r" b="b"/>
              <a:pathLst>
                <a:path w="183" h="93285" extrusionOk="0">
                  <a:moveTo>
                    <a:pt x="92" y="1"/>
                  </a:moveTo>
                  <a:cubicBezTo>
                    <a:pt x="31" y="1"/>
                    <a:pt x="1" y="20913"/>
                    <a:pt x="1" y="46628"/>
                  </a:cubicBezTo>
                  <a:cubicBezTo>
                    <a:pt x="1" y="72373"/>
                    <a:pt x="31" y="93285"/>
                    <a:pt x="92" y="93285"/>
                  </a:cubicBezTo>
                  <a:cubicBezTo>
                    <a:pt x="153" y="93285"/>
                    <a:pt x="183" y="72373"/>
                    <a:pt x="183" y="46628"/>
                  </a:cubicBezTo>
                  <a:cubicBezTo>
                    <a:pt x="183" y="20882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6"/>
            <p:cNvSpPr/>
            <p:nvPr/>
          </p:nvSpPr>
          <p:spPr>
            <a:xfrm>
              <a:off x="6176675" y="1893175"/>
              <a:ext cx="591225" cy="777100"/>
            </a:xfrm>
            <a:custGeom>
              <a:avLst/>
              <a:gdLst/>
              <a:ahLst/>
              <a:cxnLst/>
              <a:rect l="l" t="t" r="r" b="b"/>
              <a:pathLst>
                <a:path w="23649" h="31084" extrusionOk="0">
                  <a:moveTo>
                    <a:pt x="0" y="1"/>
                  </a:moveTo>
                  <a:lnTo>
                    <a:pt x="3314" y="15411"/>
                  </a:lnTo>
                  <a:cubicBezTo>
                    <a:pt x="3314" y="15411"/>
                    <a:pt x="4256" y="26597"/>
                    <a:pt x="6627" y="29971"/>
                  </a:cubicBezTo>
                  <a:cubicBezTo>
                    <a:pt x="7178" y="30762"/>
                    <a:pt x="8022" y="31084"/>
                    <a:pt x="9030" y="31084"/>
                  </a:cubicBezTo>
                  <a:cubicBezTo>
                    <a:pt x="12354" y="31084"/>
                    <a:pt x="17458" y="27584"/>
                    <a:pt x="19697" y="25928"/>
                  </a:cubicBezTo>
                  <a:cubicBezTo>
                    <a:pt x="22615" y="23770"/>
                    <a:pt x="22220" y="20153"/>
                    <a:pt x="22220" y="20153"/>
                  </a:cubicBezTo>
                  <a:lnTo>
                    <a:pt x="23648" y="18420"/>
                  </a:lnTo>
                  <a:lnTo>
                    <a:pt x="20244" y="15320"/>
                  </a:lnTo>
                  <a:lnTo>
                    <a:pt x="13830" y="20609"/>
                  </a:lnTo>
                  <a:cubicBezTo>
                    <a:pt x="14057" y="19680"/>
                    <a:pt x="13405" y="19561"/>
                    <a:pt x="13059" y="19561"/>
                  </a:cubicBezTo>
                  <a:cubicBezTo>
                    <a:pt x="12941" y="19561"/>
                    <a:pt x="12858" y="19575"/>
                    <a:pt x="12858" y="19575"/>
                  </a:cubicBezTo>
                  <a:cubicBezTo>
                    <a:pt x="12858" y="19575"/>
                    <a:pt x="9575" y="11247"/>
                    <a:pt x="7447" y="6505"/>
                  </a:cubicBezTo>
                  <a:cubicBezTo>
                    <a:pt x="5289" y="167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6"/>
            <p:cNvSpPr/>
            <p:nvPr/>
          </p:nvSpPr>
          <p:spPr>
            <a:xfrm>
              <a:off x="6642475" y="2309600"/>
              <a:ext cx="89700" cy="87400"/>
            </a:xfrm>
            <a:custGeom>
              <a:avLst/>
              <a:gdLst/>
              <a:ahLst/>
              <a:cxnLst/>
              <a:rect l="l" t="t" r="r" b="b"/>
              <a:pathLst>
                <a:path w="3588" h="3496" extrusionOk="0">
                  <a:moveTo>
                    <a:pt x="1" y="0"/>
                  </a:moveTo>
                  <a:lnTo>
                    <a:pt x="1" y="0"/>
                  </a:lnTo>
                  <a:cubicBezTo>
                    <a:pt x="518" y="639"/>
                    <a:pt x="1095" y="1247"/>
                    <a:pt x="1734" y="1824"/>
                  </a:cubicBezTo>
                  <a:cubicBezTo>
                    <a:pt x="2311" y="2432"/>
                    <a:pt x="2919" y="2979"/>
                    <a:pt x="3588" y="3496"/>
                  </a:cubicBezTo>
                  <a:cubicBezTo>
                    <a:pt x="3071" y="2857"/>
                    <a:pt x="2493" y="2250"/>
                    <a:pt x="1855" y="1672"/>
                  </a:cubicBezTo>
                  <a:cubicBezTo>
                    <a:pt x="1278" y="1064"/>
                    <a:pt x="670" y="5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6"/>
            <p:cNvSpPr/>
            <p:nvPr/>
          </p:nvSpPr>
          <p:spPr>
            <a:xfrm>
              <a:off x="6708600" y="2337700"/>
              <a:ext cx="39525" cy="37275"/>
            </a:xfrm>
            <a:custGeom>
              <a:avLst/>
              <a:gdLst/>
              <a:ahLst/>
              <a:cxnLst/>
              <a:rect l="l" t="t" r="r" b="b"/>
              <a:pathLst>
                <a:path w="1581" h="1491" extrusionOk="0">
                  <a:moveTo>
                    <a:pt x="1581" y="1"/>
                  </a:moveTo>
                  <a:lnTo>
                    <a:pt x="1581" y="1"/>
                  </a:lnTo>
                  <a:cubicBezTo>
                    <a:pt x="1277" y="183"/>
                    <a:pt x="1003" y="426"/>
                    <a:pt x="760" y="700"/>
                  </a:cubicBezTo>
                  <a:cubicBezTo>
                    <a:pt x="487" y="943"/>
                    <a:pt x="213" y="1217"/>
                    <a:pt x="0" y="1490"/>
                  </a:cubicBezTo>
                  <a:cubicBezTo>
                    <a:pt x="365" y="1338"/>
                    <a:pt x="639" y="1126"/>
                    <a:pt x="882" y="852"/>
                  </a:cubicBezTo>
                  <a:cubicBezTo>
                    <a:pt x="1186" y="609"/>
                    <a:pt x="1399" y="335"/>
                    <a:pt x="1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6"/>
            <p:cNvSpPr/>
            <p:nvPr/>
          </p:nvSpPr>
          <p:spPr>
            <a:xfrm>
              <a:off x="6682750" y="2317950"/>
              <a:ext cx="41075" cy="29675"/>
            </a:xfrm>
            <a:custGeom>
              <a:avLst/>
              <a:gdLst/>
              <a:ahLst/>
              <a:cxnLst/>
              <a:rect l="l" t="t" r="r" b="b"/>
              <a:pathLst>
                <a:path w="1643" h="1187" extrusionOk="0">
                  <a:moveTo>
                    <a:pt x="1642" y="1"/>
                  </a:moveTo>
                  <a:lnTo>
                    <a:pt x="1642" y="1"/>
                  </a:lnTo>
                  <a:cubicBezTo>
                    <a:pt x="1308" y="92"/>
                    <a:pt x="1004" y="274"/>
                    <a:pt x="761" y="517"/>
                  </a:cubicBezTo>
                  <a:cubicBezTo>
                    <a:pt x="457" y="700"/>
                    <a:pt x="214" y="913"/>
                    <a:pt x="1" y="1186"/>
                  </a:cubicBezTo>
                  <a:cubicBezTo>
                    <a:pt x="335" y="1064"/>
                    <a:pt x="639" y="913"/>
                    <a:pt x="882" y="669"/>
                  </a:cubicBezTo>
                  <a:cubicBezTo>
                    <a:pt x="1186" y="487"/>
                    <a:pt x="1430" y="274"/>
                    <a:pt x="1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6"/>
            <p:cNvSpPr/>
            <p:nvPr/>
          </p:nvSpPr>
          <p:spPr>
            <a:xfrm>
              <a:off x="6653125" y="2289075"/>
              <a:ext cx="43350" cy="33475"/>
            </a:xfrm>
            <a:custGeom>
              <a:avLst/>
              <a:gdLst/>
              <a:ahLst/>
              <a:cxnLst/>
              <a:rect l="l" t="t" r="r" b="b"/>
              <a:pathLst>
                <a:path w="1734" h="1339" extrusionOk="0">
                  <a:moveTo>
                    <a:pt x="1672" y="1"/>
                  </a:moveTo>
                  <a:lnTo>
                    <a:pt x="1672" y="1"/>
                  </a:lnTo>
                  <a:cubicBezTo>
                    <a:pt x="1368" y="122"/>
                    <a:pt x="1064" y="335"/>
                    <a:pt x="791" y="578"/>
                  </a:cubicBezTo>
                  <a:cubicBezTo>
                    <a:pt x="335" y="973"/>
                    <a:pt x="1" y="1308"/>
                    <a:pt x="31" y="1338"/>
                  </a:cubicBezTo>
                  <a:cubicBezTo>
                    <a:pt x="365" y="1216"/>
                    <a:pt x="669" y="1004"/>
                    <a:pt x="912" y="761"/>
                  </a:cubicBezTo>
                  <a:cubicBezTo>
                    <a:pt x="1368" y="365"/>
                    <a:pt x="1733" y="31"/>
                    <a:pt x="16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6"/>
            <p:cNvSpPr/>
            <p:nvPr/>
          </p:nvSpPr>
          <p:spPr>
            <a:xfrm>
              <a:off x="6444925" y="2409150"/>
              <a:ext cx="77525" cy="74500"/>
            </a:xfrm>
            <a:custGeom>
              <a:avLst/>
              <a:gdLst/>
              <a:ahLst/>
              <a:cxnLst/>
              <a:rect l="l" t="t" r="r" b="b"/>
              <a:pathLst>
                <a:path w="3101" h="298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733" y="638"/>
                    <a:pt x="669" y="1672"/>
                    <a:pt x="0" y="2979"/>
                  </a:cubicBezTo>
                  <a:cubicBezTo>
                    <a:pt x="1" y="2979"/>
                    <a:pt x="1" y="2980"/>
                    <a:pt x="2" y="2980"/>
                  </a:cubicBezTo>
                  <a:cubicBezTo>
                    <a:pt x="51" y="2980"/>
                    <a:pt x="594" y="2204"/>
                    <a:pt x="1429" y="1398"/>
                  </a:cubicBezTo>
                  <a:cubicBezTo>
                    <a:pt x="2249" y="547"/>
                    <a:pt x="3100" y="61"/>
                    <a:pt x="3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6"/>
            <p:cNvSpPr/>
            <p:nvPr/>
          </p:nvSpPr>
          <p:spPr>
            <a:xfrm>
              <a:off x="6434275" y="2381025"/>
              <a:ext cx="61575" cy="64650"/>
            </a:xfrm>
            <a:custGeom>
              <a:avLst/>
              <a:gdLst/>
              <a:ahLst/>
              <a:cxnLst/>
              <a:rect l="l" t="t" r="r" b="b"/>
              <a:pathLst>
                <a:path w="2463" h="2586" extrusionOk="0">
                  <a:moveTo>
                    <a:pt x="2432" y="0"/>
                  </a:moveTo>
                  <a:cubicBezTo>
                    <a:pt x="1855" y="213"/>
                    <a:pt x="1338" y="548"/>
                    <a:pt x="943" y="1034"/>
                  </a:cubicBezTo>
                  <a:cubicBezTo>
                    <a:pt x="487" y="1459"/>
                    <a:pt x="153" y="1976"/>
                    <a:pt x="1" y="2584"/>
                  </a:cubicBezTo>
                  <a:cubicBezTo>
                    <a:pt x="1" y="2585"/>
                    <a:pt x="2" y="2585"/>
                    <a:pt x="3" y="2585"/>
                  </a:cubicBezTo>
                  <a:cubicBezTo>
                    <a:pt x="47" y="2585"/>
                    <a:pt x="440" y="1870"/>
                    <a:pt x="1095" y="1156"/>
                  </a:cubicBezTo>
                  <a:cubicBezTo>
                    <a:pt x="1764" y="456"/>
                    <a:pt x="2463" y="31"/>
                    <a:pt x="2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6"/>
            <p:cNvSpPr/>
            <p:nvPr/>
          </p:nvSpPr>
          <p:spPr>
            <a:xfrm>
              <a:off x="5658425" y="1759875"/>
              <a:ext cx="546400" cy="230600"/>
            </a:xfrm>
            <a:custGeom>
              <a:avLst/>
              <a:gdLst/>
              <a:ahLst/>
              <a:cxnLst/>
              <a:rect l="l" t="t" r="r" b="b"/>
              <a:pathLst>
                <a:path w="21856" h="9224" extrusionOk="0">
                  <a:moveTo>
                    <a:pt x="12376" y="1"/>
                  </a:moveTo>
                  <a:cubicBezTo>
                    <a:pt x="10094" y="1"/>
                    <a:pt x="7653" y="266"/>
                    <a:pt x="6657" y="408"/>
                  </a:cubicBezTo>
                  <a:cubicBezTo>
                    <a:pt x="3283" y="895"/>
                    <a:pt x="2493" y="3570"/>
                    <a:pt x="2493" y="3570"/>
                  </a:cubicBezTo>
                  <a:cubicBezTo>
                    <a:pt x="852" y="3813"/>
                    <a:pt x="1" y="6852"/>
                    <a:pt x="1" y="6852"/>
                  </a:cubicBezTo>
                  <a:lnTo>
                    <a:pt x="1855" y="9223"/>
                  </a:lnTo>
                  <a:lnTo>
                    <a:pt x="21369" y="8250"/>
                  </a:lnTo>
                  <a:cubicBezTo>
                    <a:pt x="21855" y="3965"/>
                    <a:pt x="18329" y="3478"/>
                    <a:pt x="18329" y="3478"/>
                  </a:cubicBezTo>
                  <a:cubicBezTo>
                    <a:pt x="18329" y="3478"/>
                    <a:pt x="18208" y="2597"/>
                    <a:pt x="17022" y="986"/>
                  </a:cubicBezTo>
                  <a:cubicBezTo>
                    <a:pt x="16453" y="227"/>
                    <a:pt x="14483" y="1"/>
                    <a:pt x="12376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6"/>
            <p:cNvSpPr/>
            <p:nvPr/>
          </p:nvSpPr>
          <p:spPr>
            <a:xfrm>
              <a:off x="6102975" y="4623450"/>
              <a:ext cx="358675" cy="285750"/>
            </a:xfrm>
            <a:custGeom>
              <a:avLst/>
              <a:gdLst/>
              <a:ahLst/>
              <a:cxnLst/>
              <a:rect l="l" t="t" r="r" b="b"/>
              <a:pathLst>
                <a:path w="14347" h="11430" extrusionOk="0">
                  <a:moveTo>
                    <a:pt x="7052" y="1"/>
                  </a:moveTo>
                  <a:lnTo>
                    <a:pt x="0" y="92"/>
                  </a:lnTo>
                  <a:lnTo>
                    <a:pt x="274" y="11430"/>
                  </a:lnTo>
                  <a:lnTo>
                    <a:pt x="14347" y="10578"/>
                  </a:lnTo>
                  <a:cubicBezTo>
                    <a:pt x="14225" y="9211"/>
                    <a:pt x="6930" y="7265"/>
                    <a:pt x="6930" y="7265"/>
                  </a:cubicBezTo>
                  <a:lnTo>
                    <a:pt x="70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6"/>
            <p:cNvSpPr/>
            <p:nvPr/>
          </p:nvSpPr>
          <p:spPr>
            <a:xfrm>
              <a:off x="6156150" y="4791100"/>
              <a:ext cx="29675" cy="27200"/>
            </a:xfrm>
            <a:custGeom>
              <a:avLst/>
              <a:gdLst/>
              <a:ahLst/>
              <a:cxnLst/>
              <a:rect l="l" t="t" r="r" b="b"/>
              <a:pathLst>
                <a:path w="1187" h="1088" extrusionOk="0">
                  <a:moveTo>
                    <a:pt x="610" y="0"/>
                  </a:moveTo>
                  <a:cubicBezTo>
                    <a:pt x="541" y="0"/>
                    <a:pt x="468" y="14"/>
                    <a:pt x="396" y="43"/>
                  </a:cubicBezTo>
                  <a:lnTo>
                    <a:pt x="457" y="12"/>
                  </a:lnTo>
                  <a:lnTo>
                    <a:pt x="457" y="12"/>
                  </a:lnTo>
                  <a:cubicBezTo>
                    <a:pt x="153" y="103"/>
                    <a:pt x="1" y="407"/>
                    <a:pt x="62" y="681"/>
                  </a:cubicBezTo>
                  <a:cubicBezTo>
                    <a:pt x="141" y="919"/>
                    <a:pt x="358" y="1088"/>
                    <a:pt x="613" y="1088"/>
                  </a:cubicBezTo>
                  <a:cubicBezTo>
                    <a:pt x="652" y="1088"/>
                    <a:pt x="691" y="1084"/>
                    <a:pt x="730" y="1076"/>
                  </a:cubicBezTo>
                  <a:cubicBezTo>
                    <a:pt x="1004" y="985"/>
                    <a:pt x="1186" y="681"/>
                    <a:pt x="1125" y="347"/>
                  </a:cubicBezTo>
                  <a:cubicBezTo>
                    <a:pt x="1033" y="138"/>
                    <a:pt x="834" y="0"/>
                    <a:pt x="61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6"/>
            <p:cNvSpPr/>
            <p:nvPr/>
          </p:nvSpPr>
          <p:spPr>
            <a:xfrm>
              <a:off x="6109800" y="4866625"/>
              <a:ext cx="352625" cy="42575"/>
            </a:xfrm>
            <a:custGeom>
              <a:avLst/>
              <a:gdLst/>
              <a:ahLst/>
              <a:cxnLst/>
              <a:rect l="l" t="t" r="r" b="b"/>
              <a:pathLst>
                <a:path w="14105" h="1703" extrusionOk="0">
                  <a:moveTo>
                    <a:pt x="13314" y="0"/>
                  </a:moveTo>
                  <a:lnTo>
                    <a:pt x="1" y="578"/>
                  </a:lnTo>
                  <a:lnTo>
                    <a:pt x="31" y="1703"/>
                  </a:lnTo>
                  <a:lnTo>
                    <a:pt x="14104" y="851"/>
                  </a:lnTo>
                  <a:cubicBezTo>
                    <a:pt x="14104" y="426"/>
                    <a:pt x="13314" y="0"/>
                    <a:pt x="133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6"/>
            <p:cNvSpPr/>
            <p:nvPr/>
          </p:nvSpPr>
          <p:spPr>
            <a:xfrm>
              <a:off x="6248875" y="4801500"/>
              <a:ext cx="33450" cy="22600"/>
            </a:xfrm>
            <a:custGeom>
              <a:avLst/>
              <a:gdLst/>
              <a:ahLst/>
              <a:cxnLst/>
              <a:rect l="l" t="t" r="r" b="b"/>
              <a:pathLst>
                <a:path w="1338" h="904" extrusionOk="0">
                  <a:moveTo>
                    <a:pt x="1150" y="0"/>
                  </a:moveTo>
                  <a:cubicBezTo>
                    <a:pt x="995" y="0"/>
                    <a:pt x="761" y="47"/>
                    <a:pt x="517" y="204"/>
                  </a:cubicBezTo>
                  <a:cubicBezTo>
                    <a:pt x="122" y="478"/>
                    <a:pt x="0" y="873"/>
                    <a:pt x="91" y="903"/>
                  </a:cubicBezTo>
                  <a:cubicBezTo>
                    <a:pt x="152" y="903"/>
                    <a:pt x="304" y="630"/>
                    <a:pt x="638" y="387"/>
                  </a:cubicBezTo>
                  <a:cubicBezTo>
                    <a:pt x="973" y="174"/>
                    <a:pt x="1337" y="143"/>
                    <a:pt x="1337" y="52"/>
                  </a:cubicBezTo>
                  <a:cubicBezTo>
                    <a:pt x="1337" y="26"/>
                    <a:pt x="1266" y="0"/>
                    <a:pt x="1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6"/>
            <p:cNvSpPr/>
            <p:nvPr/>
          </p:nvSpPr>
          <p:spPr>
            <a:xfrm>
              <a:off x="6294450" y="4816900"/>
              <a:ext cx="25100" cy="27700"/>
            </a:xfrm>
            <a:custGeom>
              <a:avLst/>
              <a:gdLst/>
              <a:ahLst/>
              <a:cxnLst/>
              <a:rect l="l" t="t" r="r" b="b"/>
              <a:pathLst>
                <a:path w="1004" h="1108" extrusionOk="0">
                  <a:moveTo>
                    <a:pt x="906" y="1"/>
                  </a:moveTo>
                  <a:cubicBezTo>
                    <a:pt x="764" y="1"/>
                    <a:pt x="497" y="92"/>
                    <a:pt x="305" y="348"/>
                  </a:cubicBezTo>
                  <a:cubicBezTo>
                    <a:pt x="1" y="743"/>
                    <a:pt x="62" y="1108"/>
                    <a:pt x="122" y="1108"/>
                  </a:cubicBezTo>
                  <a:cubicBezTo>
                    <a:pt x="214" y="1108"/>
                    <a:pt x="274" y="804"/>
                    <a:pt x="487" y="500"/>
                  </a:cubicBezTo>
                  <a:cubicBezTo>
                    <a:pt x="730" y="226"/>
                    <a:pt x="1004" y="105"/>
                    <a:pt x="1004" y="44"/>
                  </a:cubicBezTo>
                  <a:cubicBezTo>
                    <a:pt x="1004" y="17"/>
                    <a:pt x="966" y="1"/>
                    <a:pt x="9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6"/>
            <p:cNvSpPr/>
            <p:nvPr/>
          </p:nvSpPr>
          <p:spPr>
            <a:xfrm>
              <a:off x="6337000" y="4831375"/>
              <a:ext cx="18275" cy="29950"/>
            </a:xfrm>
            <a:custGeom>
              <a:avLst/>
              <a:gdLst/>
              <a:ahLst/>
              <a:cxnLst/>
              <a:rect l="l" t="t" r="r" b="b"/>
              <a:pathLst>
                <a:path w="731" h="1198" extrusionOk="0">
                  <a:moveTo>
                    <a:pt x="675" y="1"/>
                  </a:moveTo>
                  <a:cubicBezTo>
                    <a:pt x="588" y="1"/>
                    <a:pt x="316" y="180"/>
                    <a:pt x="183" y="499"/>
                  </a:cubicBezTo>
                  <a:cubicBezTo>
                    <a:pt x="1" y="894"/>
                    <a:pt x="92" y="1198"/>
                    <a:pt x="183" y="1198"/>
                  </a:cubicBezTo>
                  <a:cubicBezTo>
                    <a:pt x="244" y="1198"/>
                    <a:pt x="244" y="894"/>
                    <a:pt x="396" y="590"/>
                  </a:cubicBezTo>
                  <a:cubicBezTo>
                    <a:pt x="518" y="286"/>
                    <a:pt x="730" y="73"/>
                    <a:pt x="700" y="12"/>
                  </a:cubicBezTo>
                  <a:cubicBezTo>
                    <a:pt x="696" y="4"/>
                    <a:pt x="687" y="1"/>
                    <a:pt x="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6"/>
            <p:cNvSpPr/>
            <p:nvPr/>
          </p:nvSpPr>
          <p:spPr>
            <a:xfrm>
              <a:off x="6240500" y="4755600"/>
              <a:ext cx="38725" cy="8825"/>
            </a:xfrm>
            <a:custGeom>
              <a:avLst/>
              <a:gdLst/>
              <a:ahLst/>
              <a:cxnLst/>
              <a:rect l="l" t="t" r="r" b="b"/>
              <a:pathLst>
                <a:path w="1549" h="353" extrusionOk="0">
                  <a:moveTo>
                    <a:pt x="849" y="1"/>
                  </a:moveTo>
                  <a:cubicBezTo>
                    <a:pt x="820" y="1"/>
                    <a:pt x="791" y="2"/>
                    <a:pt x="761" y="4"/>
                  </a:cubicBezTo>
                  <a:cubicBezTo>
                    <a:pt x="305" y="34"/>
                    <a:pt x="1" y="277"/>
                    <a:pt x="61" y="338"/>
                  </a:cubicBezTo>
                  <a:cubicBezTo>
                    <a:pt x="67" y="348"/>
                    <a:pt x="79" y="352"/>
                    <a:pt x="99" y="352"/>
                  </a:cubicBezTo>
                  <a:cubicBezTo>
                    <a:pt x="196" y="352"/>
                    <a:pt x="462" y="247"/>
                    <a:pt x="791" y="247"/>
                  </a:cubicBezTo>
                  <a:cubicBezTo>
                    <a:pt x="846" y="242"/>
                    <a:pt x="900" y="240"/>
                    <a:pt x="953" y="240"/>
                  </a:cubicBezTo>
                  <a:cubicBezTo>
                    <a:pt x="1158" y="240"/>
                    <a:pt x="1339" y="268"/>
                    <a:pt x="1439" y="268"/>
                  </a:cubicBezTo>
                  <a:cubicBezTo>
                    <a:pt x="1484" y="268"/>
                    <a:pt x="1512" y="263"/>
                    <a:pt x="1520" y="247"/>
                  </a:cubicBezTo>
                  <a:cubicBezTo>
                    <a:pt x="1549" y="190"/>
                    <a:pt x="1259" y="1"/>
                    <a:pt x="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6"/>
            <p:cNvSpPr/>
            <p:nvPr/>
          </p:nvSpPr>
          <p:spPr>
            <a:xfrm>
              <a:off x="6223775" y="4696400"/>
              <a:ext cx="54750" cy="30050"/>
            </a:xfrm>
            <a:custGeom>
              <a:avLst/>
              <a:gdLst/>
              <a:ahLst/>
              <a:cxnLst/>
              <a:rect l="l" t="t" r="r" b="b"/>
              <a:pathLst>
                <a:path w="2190" h="1202" extrusionOk="0">
                  <a:moveTo>
                    <a:pt x="410" y="254"/>
                  </a:moveTo>
                  <a:cubicBezTo>
                    <a:pt x="458" y="254"/>
                    <a:pt x="516" y="262"/>
                    <a:pt x="578" y="274"/>
                  </a:cubicBezTo>
                  <a:cubicBezTo>
                    <a:pt x="730" y="305"/>
                    <a:pt x="852" y="335"/>
                    <a:pt x="974" y="396"/>
                  </a:cubicBezTo>
                  <a:cubicBezTo>
                    <a:pt x="1217" y="487"/>
                    <a:pt x="1430" y="609"/>
                    <a:pt x="1612" y="730"/>
                  </a:cubicBezTo>
                  <a:cubicBezTo>
                    <a:pt x="1826" y="886"/>
                    <a:pt x="1977" y="1029"/>
                    <a:pt x="2067" y="1112"/>
                  </a:cubicBezTo>
                  <a:lnTo>
                    <a:pt x="2067" y="1112"/>
                  </a:lnTo>
                  <a:cubicBezTo>
                    <a:pt x="1872" y="1045"/>
                    <a:pt x="1692" y="999"/>
                    <a:pt x="1490" y="973"/>
                  </a:cubicBezTo>
                  <a:cubicBezTo>
                    <a:pt x="1247" y="913"/>
                    <a:pt x="1034" y="821"/>
                    <a:pt x="791" y="700"/>
                  </a:cubicBezTo>
                  <a:cubicBezTo>
                    <a:pt x="670" y="639"/>
                    <a:pt x="548" y="578"/>
                    <a:pt x="426" y="518"/>
                  </a:cubicBezTo>
                  <a:cubicBezTo>
                    <a:pt x="366" y="487"/>
                    <a:pt x="305" y="426"/>
                    <a:pt x="275" y="396"/>
                  </a:cubicBezTo>
                  <a:cubicBezTo>
                    <a:pt x="275" y="335"/>
                    <a:pt x="214" y="366"/>
                    <a:pt x="275" y="305"/>
                  </a:cubicBezTo>
                  <a:cubicBezTo>
                    <a:pt x="292" y="269"/>
                    <a:pt x="341" y="254"/>
                    <a:pt x="410" y="254"/>
                  </a:cubicBezTo>
                  <a:close/>
                  <a:moveTo>
                    <a:pt x="366" y="1"/>
                  </a:moveTo>
                  <a:cubicBezTo>
                    <a:pt x="244" y="31"/>
                    <a:pt x="123" y="62"/>
                    <a:pt x="62" y="183"/>
                  </a:cubicBezTo>
                  <a:cubicBezTo>
                    <a:pt x="1" y="305"/>
                    <a:pt x="1" y="457"/>
                    <a:pt x="92" y="548"/>
                  </a:cubicBezTo>
                  <a:cubicBezTo>
                    <a:pt x="153" y="609"/>
                    <a:pt x="244" y="670"/>
                    <a:pt x="305" y="730"/>
                  </a:cubicBezTo>
                  <a:cubicBezTo>
                    <a:pt x="457" y="791"/>
                    <a:pt x="578" y="882"/>
                    <a:pt x="730" y="943"/>
                  </a:cubicBezTo>
                  <a:cubicBezTo>
                    <a:pt x="974" y="1034"/>
                    <a:pt x="1217" y="1095"/>
                    <a:pt x="1460" y="1156"/>
                  </a:cubicBezTo>
                  <a:cubicBezTo>
                    <a:pt x="1582" y="1186"/>
                    <a:pt x="1703" y="1201"/>
                    <a:pt x="1825" y="1201"/>
                  </a:cubicBezTo>
                  <a:cubicBezTo>
                    <a:pt x="1927" y="1201"/>
                    <a:pt x="2029" y="1191"/>
                    <a:pt x="2131" y="1169"/>
                  </a:cubicBezTo>
                  <a:lnTo>
                    <a:pt x="2131" y="1169"/>
                  </a:lnTo>
                  <a:cubicBezTo>
                    <a:pt x="2145" y="1180"/>
                    <a:pt x="2154" y="1186"/>
                    <a:pt x="2159" y="1186"/>
                  </a:cubicBezTo>
                  <a:cubicBezTo>
                    <a:pt x="2163" y="1182"/>
                    <a:pt x="2165" y="1174"/>
                    <a:pt x="2163" y="1162"/>
                  </a:cubicBezTo>
                  <a:lnTo>
                    <a:pt x="2163" y="1162"/>
                  </a:lnTo>
                  <a:cubicBezTo>
                    <a:pt x="2172" y="1160"/>
                    <a:pt x="2181" y="1158"/>
                    <a:pt x="2189" y="1156"/>
                  </a:cubicBezTo>
                  <a:cubicBezTo>
                    <a:pt x="2179" y="1152"/>
                    <a:pt x="2169" y="1148"/>
                    <a:pt x="2159" y="1144"/>
                  </a:cubicBezTo>
                  <a:lnTo>
                    <a:pt x="2159" y="1144"/>
                  </a:lnTo>
                  <a:cubicBezTo>
                    <a:pt x="2133" y="1057"/>
                    <a:pt x="2002" y="853"/>
                    <a:pt x="1734" y="609"/>
                  </a:cubicBezTo>
                  <a:cubicBezTo>
                    <a:pt x="1521" y="426"/>
                    <a:pt x="1308" y="305"/>
                    <a:pt x="1065" y="183"/>
                  </a:cubicBezTo>
                  <a:cubicBezTo>
                    <a:pt x="943" y="122"/>
                    <a:pt x="791" y="92"/>
                    <a:pt x="639" y="31"/>
                  </a:cubicBezTo>
                  <a:cubicBezTo>
                    <a:pt x="548" y="31"/>
                    <a:pt x="457" y="1"/>
                    <a:pt x="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6"/>
            <p:cNvSpPr/>
            <p:nvPr/>
          </p:nvSpPr>
          <p:spPr>
            <a:xfrm>
              <a:off x="6270150" y="4670575"/>
              <a:ext cx="28125" cy="57025"/>
            </a:xfrm>
            <a:custGeom>
              <a:avLst/>
              <a:gdLst/>
              <a:ahLst/>
              <a:cxnLst/>
              <a:rect l="l" t="t" r="r" b="b"/>
              <a:pathLst>
                <a:path w="1125" h="2281" extrusionOk="0">
                  <a:moveTo>
                    <a:pt x="730" y="0"/>
                  </a:moveTo>
                  <a:cubicBezTo>
                    <a:pt x="517" y="31"/>
                    <a:pt x="365" y="183"/>
                    <a:pt x="304" y="395"/>
                  </a:cubicBezTo>
                  <a:cubicBezTo>
                    <a:pt x="91" y="760"/>
                    <a:pt x="0" y="1186"/>
                    <a:pt x="30" y="1581"/>
                  </a:cubicBezTo>
                  <a:cubicBezTo>
                    <a:pt x="30" y="1824"/>
                    <a:pt x="91" y="2067"/>
                    <a:pt x="243" y="2280"/>
                  </a:cubicBezTo>
                  <a:cubicBezTo>
                    <a:pt x="274" y="2250"/>
                    <a:pt x="182" y="2006"/>
                    <a:pt x="213" y="1581"/>
                  </a:cubicBezTo>
                  <a:cubicBezTo>
                    <a:pt x="213" y="1338"/>
                    <a:pt x="274" y="1095"/>
                    <a:pt x="334" y="851"/>
                  </a:cubicBezTo>
                  <a:cubicBezTo>
                    <a:pt x="395" y="730"/>
                    <a:pt x="426" y="608"/>
                    <a:pt x="517" y="487"/>
                  </a:cubicBezTo>
                  <a:cubicBezTo>
                    <a:pt x="547" y="365"/>
                    <a:pt x="699" y="274"/>
                    <a:pt x="760" y="244"/>
                  </a:cubicBezTo>
                  <a:cubicBezTo>
                    <a:pt x="790" y="244"/>
                    <a:pt x="851" y="365"/>
                    <a:pt x="882" y="487"/>
                  </a:cubicBezTo>
                  <a:cubicBezTo>
                    <a:pt x="912" y="639"/>
                    <a:pt x="912" y="760"/>
                    <a:pt x="882" y="912"/>
                  </a:cubicBezTo>
                  <a:cubicBezTo>
                    <a:pt x="882" y="1155"/>
                    <a:pt x="790" y="1368"/>
                    <a:pt x="669" y="1581"/>
                  </a:cubicBezTo>
                  <a:cubicBezTo>
                    <a:pt x="486" y="1915"/>
                    <a:pt x="243" y="2067"/>
                    <a:pt x="243" y="2098"/>
                  </a:cubicBezTo>
                  <a:cubicBezTo>
                    <a:pt x="247" y="2101"/>
                    <a:pt x="254" y="2103"/>
                    <a:pt x="263" y="2103"/>
                  </a:cubicBezTo>
                  <a:cubicBezTo>
                    <a:pt x="337" y="2103"/>
                    <a:pt x="579" y="1994"/>
                    <a:pt x="821" y="1672"/>
                  </a:cubicBezTo>
                  <a:cubicBezTo>
                    <a:pt x="973" y="1459"/>
                    <a:pt x="1064" y="1186"/>
                    <a:pt x="1094" y="943"/>
                  </a:cubicBezTo>
                  <a:cubicBezTo>
                    <a:pt x="1125" y="760"/>
                    <a:pt x="1125" y="608"/>
                    <a:pt x="1094" y="456"/>
                  </a:cubicBezTo>
                  <a:cubicBezTo>
                    <a:pt x="1094" y="365"/>
                    <a:pt x="1064" y="274"/>
                    <a:pt x="1034" y="183"/>
                  </a:cubicBezTo>
                  <a:cubicBezTo>
                    <a:pt x="973" y="92"/>
                    <a:pt x="851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6"/>
            <p:cNvSpPr/>
            <p:nvPr/>
          </p:nvSpPr>
          <p:spPr>
            <a:xfrm>
              <a:off x="5568750" y="4617375"/>
              <a:ext cx="353375" cy="311575"/>
            </a:xfrm>
            <a:custGeom>
              <a:avLst/>
              <a:gdLst/>
              <a:ahLst/>
              <a:cxnLst/>
              <a:rect l="l" t="t" r="r" b="b"/>
              <a:pathLst>
                <a:path w="14135" h="12463" extrusionOk="0">
                  <a:moveTo>
                    <a:pt x="1399" y="1"/>
                  </a:moveTo>
                  <a:lnTo>
                    <a:pt x="1" y="11247"/>
                  </a:lnTo>
                  <a:lnTo>
                    <a:pt x="14013" y="12463"/>
                  </a:lnTo>
                  <a:cubicBezTo>
                    <a:pt x="14135" y="11125"/>
                    <a:pt x="7174" y="8086"/>
                    <a:pt x="7174" y="8086"/>
                  </a:cubicBezTo>
                  <a:lnTo>
                    <a:pt x="8390" y="94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6"/>
            <p:cNvSpPr/>
            <p:nvPr/>
          </p:nvSpPr>
          <p:spPr>
            <a:xfrm>
              <a:off x="5629550" y="4790375"/>
              <a:ext cx="28900" cy="27650"/>
            </a:xfrm>
            <a:custGeom>
              <a:avLst/>
              <a:gdLst/>
              <a:ahLst/>
              <a:cxnLst/>
              <a:rect l="l" t="t" r="r" b="b"/>
              <a:pathLst>
                <a:path w="1156" h="1106" extrusionOk="0">
                  <a:moveTo>
                    <a:pt x="561" y="0"/>
                  </a:moveTo>
                  <a:cubicBezTo>
                    <a:pt x="527" y="0"/>
                    <a:pt x="492" y="4"/>
                    <a:pt x="456" y="11"/>
                  </a:cubicBezTo>
                  <a:lnTo>
                    <a:pt x="517" y="11"/>
                  </a:lnTo>
                  <a:cubicBezTo>
                    <a:pt x="213" y="72"/>
                    <a:pt x="1" y="315"/>
                    <a:pt x="31" y="619"/>
                  </a:cubicBezTo>
                  <a:cubicBezTo>
                    <a:pt x="61" y="892"/>
                    <a:pt x="335" y="1105"/>
                    <a:pt x="608" y="1105"/>
                  </a:cubicBezTo>
                  <a:cubicBezTo>
                    <a:pt x="943" y="1044"/>
                    <a:pt x="1156" y="771"/>
                    <a:pt x="1125" y="467"/>
                  </a:cubicBezTo>
                  <a:cubicBezTo>
                    <a:pt x="1071" y="198"/>
                    <a:pt x="827" y="0"/>
                    <a:pt x="56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6"/>
            <p:cNvSpPr/>
            <p:nvPr/>
          </p:nvSpPr>
          <p:spPr>
            <a:xfrm>
              <a:off x="5568750" y="4870425"/>
              <a:ext cx="352625" cy="59300"/>
            </a:xfrm>
            <a:custGeom>
              <a:avLst/>
              <a:gdLst/>
              <a:ahLst/>
              <a:cxnLst/>
              <a:rect l="l" t="t" r="r" b="b"/>
              <a:pathLst>
                <a:path w="14105" h="2372" extrusionOk="0">
                  <a:moveTo>
                    <a:pt x="153" y="0"/>
                  </a:moveTo>
                  <a:lnTo>
                    <a:pt x="1" y="1125"/>
                  </a:lnTo>
                  <a:lnTo>
                    <a:pt x="14044" y="2371"/>
                  </a:lnTo>
                  <a:cubicBezTo>
                    <a:pt x="14104" y="1946"/>
                    <a:pt x="13405" y="1399"/>
                    <a:pt x="13405" y="1399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6"/>
            <p:cNvSpPr/>
            <p:nvPr/>
          </p:nvSpPr>
          <p:spPr>
            <a:xfrm>
              <a:off x="5718450" y="4816500"/>
              <a:ext cx="36175" cy="18300"/>
            </a:xfrm>
            <a:custGeom>
              <a:avLst/>
              <a:gdLst/>
              <a:ahLst/>
              <a:cxnLst/>
              <a:rect l="l" t="t" r="r" b="b"/>
              <a:pathLst>
                <a:path w="1447" h="732" extrusionOk="0">
                  <a:moveTo>
                    <a:pt x="1129" y="0"/>
                  </a:moveTo>
                  <a:cubicBezTo>
                    <a:pt x="985" y="0"/>
                    <a:pt x="802" y="30"/>
                    <a:pt x="609" y="121"/>
                  </a:cubicBezTo>
                  <a:cubicBezTo>
                    <a:pt x="183" y="303"/>
                    <a:pt x="1" y="698"/>
                    <a:pt x="62" y="729"/>
                  </a:cubicBezTo>
                  <a:cubicBezTo>
                    <a:pt x="65" y="730"/>
                    <a:pt x="68" y="731"/>
                    <a:pt x="72" y="731"/>
                  </a:cubicBezTo>
                  <a:cubicBezTo>
                    <a:pt x="145" y="731"/>
                    <a:pt x="354" y="478"/>
                    <a:pt x="700" y="334"/>
                  </a:cubicBezTo>
                  <a:cubicBezTo>
                    <a:pt x="1065" y="151"/>
                    <a:pt x="1429" y="151"/>
                    <a:pt x="1429" y="90"/>
                  </a:cubicBezTo>
                  <a:cubicBezTo>
                    <a:pt x="1447" y="56"/>
                    <a:pt x="1324" y="0"/>
                    <a:pt x="1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6"/>
            <p:cNvSpPr/>
            <p:nvPr/>
          </p:nvSpPr>
          <p:spPr>
            <a:xfrm>
              <a:off x="5761775" y="4837725"/>
              <a:ext cx="27375" cy="25125"/>
            </a:xfrm>
            <a:custGeom>
              <a:avLst/>
              <a:gdLst/>
              <a:ahLst/>
              <a:cxnLst/>
              <a:rect l="l" t="t" r="r" b="b"/>
              <a:pathLst>
                <a:path w="1095" h="1005" extrusionOk="0">
                  <a:moveTo>
                    <a:pt x="995" y="0"/>
                  </a:moveTo>
                  <a:cubicBezTo>
                    <a:pt x="856" y="0"/>
                    <a:pt x="596" y="65"/>
                    <a:pt x="365" y="275"/>
                  </a:cubicBezTo>
                  <a:cubicBezTo>
                    <a:pt x="0" y="579"/>
                    <a:pt x="0" y="974"/>
                    <a:pt x="61" y="1004"/>
                  </a:cubicBezTo>
                  <a:cubicBezTo>
                    <a:pt x="152" y="1004"/>
                    <a:pt x="244" y="700"/>
                    <a:pt x="517" y="457"/>
                  </a:cubicBezTo>
                  <a:cubicBezTo>
                    <a:pt x="791" y="184"/>
                    <a:pt x="1095" y="123"/>
                    <a:pt x="1095" y="32"/>
                  </a:cubicBezTo>
                  <a:cubicBezTo>
                    <a:pt x="1095" y="13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6"/>
            <p:cNvSpPr/>
            <p:nvPr/>
          </p:nvSpPr>
          <p:spPr>
            <a:xfrm>
              <a:off x="5801275" y="4857825"/>
              <a:ext cx="21325" cy="27825"/>
            </a:xfrm>
            <a:custGeom>
              <a:avLst/>
              <a:gdLst/>
              <a:ahLst/>
              <a:cxnLst/>
              <a:rect l="l" t="t" r="r" b="b"/>
              <a:pathLst>
                <a:path w="853" h="1113" extrusionOk="0">
                  <a:moveTo>
                    <a:pt x="776" y="1"/>
                  </a:moveTo>
                  <a:cubicBezTo>
                    <a:pt x="671" y="1"/>
                    <a:pt x="417" y="116"/>
                    <a:pt x="244" y="413"/>
                  </a:cubicBezTo>
                  <a:cubicBezTo>
                    <a:pt x="1" y="748"/>
                    <a:pt x="62" y="1112"/>
                    <a:pt x="123" y="1112"/>
                  </a:cubicBezTo>
                  <a:cubicBezTo>
                    <a:pt x="183" y="1112"/>
                    <a:pt x="244" y="839"/>
                    <a:pt x="426" y="535"/>
                  </a:cubicBezTo>
                  <a:cubicBezTo>
                    <a:pt x="609" y="261"/>
                    <a:pt x="852" y="109"/>
                    <a:pt x="822" y="18"/>
                  </a:cubicBezTo>
                  <a:cubicBezTo>
                    <a:pt x="816" y="7"/>
                    <a:pt x="800" y="1"/>
                    <a:pt x="7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6"/>
            <p:cNvSpPr/>
            <p:nvPr/>
          </p:nvSpPr>
          <p:spPr>
            <a:xfrm>
              <a:off x="5720025" y="4768525"/>
              <a:ext cx="37975" cy="8875"/>
            </a:xfrm>
            <a:custGeom>
              <a:avLst/>
              <a:gdLst/>
              <a:ahLst/>
              <a:cxnLst/>
              <a:rect l="l" t="t" r="r" b="b"/>
              <a:pathLst>
                <a:path w="1519" h="355" extrusionOk="0">
                  <a:moveTo>
                    <a:pt x="695" y="0"/>
                  </a:moveTo>
                  <a:cubicBezTo>
                    <a:pt x="264" y="0"/>
                    <a:pt x="1" y="190"/>
                    <a:pt x="29" y="247"/>
                  </a:cubicBezTo>
                  <a:cubicBezTo>
                    <a:pt x="29" y="262"/>
                    <a:pt x="52" y="268"/>
                    <a:pt x="93" y="268"/>
                  </a:cubicBezTo>
                  <a:cubicBezTo>
                    <a:pt x="185" y="268"/>
                    <a:pt x="367" y="240"/>
                    <a:pt x="585" y="240"/>
                  </a:cubicBezTo>
                  <a:cubicBezTo>
                    <a:pt x="641" y="240"/>
                    <a:pt x="699" y="242"/>
                    <a:pt x="758" y="247"/>
                  </a:cubicBezTo>
                  <a:cubicBezTo>
                    <a:pt x="1052" y="271"/>
                    <a:pt x="1306" y="355"/>
                    <a:pt x="1426" y="355"/>
                  </a:cubicBezTo>
                  <a:cubicBezTo>
                    <a:pt x="1455" y="355"/>
                    <a:pt x="1476" y="350"/>
                    <a:pt x="1488" y="338"/>
                  </a:cubicBezTo>
                  <a:cubicBezTo>
                    <a:pt x="1518" y="307"/>
                    <a:pt x="1245" y="64"/>
                    <a:pt x="789" y="3"/>
                  </a:cubicBezTo>
                  <a:cubicBezTo>
                    <a:pt x="757" y="1"/>
                    <a:pt x="725" y="0"/>
                    <a:pt x="6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6"/>
            <p:cNvSpPr/>
            <p:nvPr/>
          </p:nvSpPr>
          <p:spPr>
            <a:xfrm>
              <a:off x="5710100" y="4706850"/>
              <a:ext cx="51700" cy="35175"/>
            </a:xfrm>
            <a:custGeom>
              <a:avLst/>
              <a:gdLst/>
              <a:ahLst/>
              <a:cxnLst/>
              <a:rect l="l" t="t" r="r" b="b"/>
              <a:pathLst>
                <a:path w="2068" h="1407" extrusionOk="0">
                  <a:moveTo>
                    <a:pt x="407" y="236"/>
                  </a:moveTo>
                  <a:cubicBezTo>
                    <a:pt x="464" y="236"/>
                    <a:pt x="532" y="252"/>
                    <a:pt x="608" y="282"/>
                  </a:cubicBezTo>
                  <a:cubicBezTo>
                    <a:pt x="730" y="343"/>
                    <a:pt x="852" y="403"/>
                    <a:pt x="973" y="464"/>
                  </a:cubicBezTo>
                  <a:cubicBezTo>
                    <a:pt x="1186" y="586"/>
                    <a:pt x="1399" y="738"/>
                    <a:pt x="1551" y="890"/>
                  </a:cubicBezTo>
                  <a:cubicBezTo>
                    <a:pt x="1717" y="1057"/>
                    <a:pt x="1829" y="1196"/>
                    <a:pt x="1901" y="1288"/>
                  </a:cubicBezTo>
                  <a:lnTo>
                    <a:pt x="1901" y="1288"/>
                  </a:lnTo>
                  <a:cubicBezTo>
                    <a:pt x="1742" y="1209"/>
                    <a:pt x="1579" y="1148"/>
                    <a:pt x="1399" y="1103"/>
                  </a:cubicBezTo>
                  <a:cubicBezTo>
                    <a:pt x="1186" y="1011"/>
                    <a:pt x="973" y="890"/>
                    <a:pt x="760" y="768"/>
                  </a:cubicBezTo>
                  <a:cubicBezTo>
                    <a:pt x="639" y="677"/>
                    <a:pt x="548" y="586"/>
                    <a:pt x="426" y="495"/>
                  </a:cubicBezTo>
                  <a:cubicBezTo>
                    <a:pt x="365" y="464"/>
                    <a:pt x="335" y="403"/>
                    <a:pt x="274" y="373"/>
                  </a:cubicBezTo>
                  <a:cubicBezTo>
                    <a:pt x="274" y="312"/>
                    <a:pt x="244" y="373"/>
                    <a:pt x="274" y="282"/>
                  </a:cubicBezTo>
                  <a:cubicBezTo>
                    <a:pt x="304" y="252"/>
                    <a:pt x="350" y="236"/>
                    <a:pt x="407" y="236"/>
                  </a:cubicBezTo>
                  <a:close/>
                  <a:moveTo>
                    <a:pt x="359" y="0"/>
                  </a:moveTo>
                  <a:cubicBezTo>
                    <a:pt x="261" y="0"/>
                    <a:pt x="166" y="50"/>
                    <a:pt x="92" y="100"/>
                  </a:cubicBezTo>
                  <a:cubicBezTo>
                    <a:pt x="0" y="221"/>
                    <a:pt x="0" y="373"/>
                    <a:pt x="92" y="495"/>
                  </a:cubicBezTo>
                  <a:cubicBezTo>
                    <a:pt x="152" y="555"/>
                    <a:pt x="213" y="616"/>
                    <a:pt x="274" y="677"/>
                  </a:cubicBezTo>
                  <a:cubicBezTo>
                    <a:pt x="396" y="768"/>
                    <a:pt x="548" y="859"/>
                    <a:pt x="669" y="951"/>
                  </a:cubicBezTo>
                  <a:cubicBezTo>
                    <a:pt x="882" y="1072"/>
                    <a:pt x="1125" y="1194"/>
                    <a:pt x="1368" y="1285"/>
                  </a:cubicBezTo>
                  <a:cubicBezTo>
                    <a:pt x="1528" y="1353"/>
                    <a:pt x="1705" y="1388"/>
                    <a:pt x="1885" y="1388"/>
                  </a:cubicBezTo>
                  <a:cubicBezTo>
                    <a:pt x="1917" y="1388"/>
                    <a:pt x="1948" y="1387"/>
                    <a:pt x="1979" y="1385"/>
                  </a:cubicBezTo>
                  <a:lnTo>
                    <a:pt x="1979" y="1385"/>
                  </a:lnTo>
                  <a:cubicBezTo>
                    <a:pt x="1992" y="1399"/>
                    <a:pt x="2001" y="1407"/>
                    <a:pt x="2007" y="1407"/>
                  </a:cubicBezTo>
                  <a:cubicBezTo>
                    <a:pt x="2006" y="1399"/>
                    <a:pt x="2004" y="1391"/>
                    <a:pt x="2003" y="1383"/>
                  </a:cubicBezTo>
                  <a:lnTo>
                    <a:pt x="2003" y="1383"/>
                  </a:lnTo>
                  <a:cubicBezTo>
                    <a:pt x="2025" y="1381"/>
                    <a:pt x="2046" y="1379"/>
                    <a:pt x="2067" y="1376"/>
                  </a:cubicBezTo>
                  <a:cubicBezTo>
                    <a:pt x="2043" y="1362"/>
                    <a:pt x="2019" y="1349"/>
                    <a:pt x="1995" y="1336"/>
                  </a:cubicBezTo>
                  <a:lnTo>
                    <a:pt x="1995" y="1336"/>
                  </a:lnTo>
                  <a:cubicBezTo>
                    <a:pt x="1952" y="1122"/>
                    <a:pt x="1837" y="933"/>
                    <a:pt x="1672" y="768"/>
                  </a:cubicBezTo>
                  <a:cubicBezTo>
                    <a:pt x="1520" y="586"/>
                    <a:pt x="1307" y="403"/>
                    <a:pt x="1095" y="282"/>
                  </a:cubicBezTo>
                  <a:cubicBezTo>
                    <a:pt x="973" y="191"/>
                    <a:pt x="821" y="130"/>
                    <a:pt x="669" y="69"/>
                  </a:cubicBezTo>
                  <a:cubicBezTo>
                    <a:pt x="608" y="39"/>
                    <a:pt x="517" y="8"/>
                    <a:pt x="426" y="8"/>
                  </a:cubicBezTo>
                  <a:cubicBezTo>
                    <a:pt x="404" y="3"/>
                    <a:pt x="381" y="0"/>
                    <a:pt x="3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6"/>
            <p:cNvSpPr/>
            <p:nvPr/>
          </p:nvSpPr>
          <p:spPr>
            <a:xfrm>
              <a:off x="5755700" y="4689575"/>
              <a:ext cx="31925" cy="53975"/>
            </a:xfrm>
            <a:custGeom>
              <a:avLst/>
              <a:gdLst/>
              <a:ahLst/>
              <a:cxnLst/>
              <a:rect l="l" t="t" r="r" b="b"/>
              <a:pathLst>
                <a:path w="1277" h="2159" extrusionOk="0">
                  <a:moveTo>
                    <a:pt x="973" y="0"/>
                  </a:moveTo>
                  <a:cubicBezTo>
                    <a:pt x="760" y="0"/>
                    <a:pt x="578" y="122"/>
                    <a:pt x="487" y="304"/>
                  </a:cubicBezTo>
                  <a:cubicBezTo>
                    <a:pt x="395" y="426"/>
                    <a:pt x="304" y="547"/>
                    <a:pt x="243" y="699"/>
                  </a:cubicBezTo>
                  <a:cubicBezTo>
                    <a:pt x="122" y="943"/>
                    <a:pt x="61" y="1186"/>
                    <a:pt x="61" y="1459"/>
                  </a:cubicBezTo>
                  <a:cubicBezTo>
                    <a:pt x="0" y="1702"/>
                    <a:pt x="31" y="1946"/>
                    <a:pt x="152" y="2158"/>
                  </a:cubicBezTo>
                  <a:cubicBezTo>
                    <a:pt x="183" y="2128"/>
                    <a:pt x="152" y="1885"/>
                    <a:pt x="213" y="1459"/>
                  </a:cubicBezTo>
                  <a:cubicBezTo>
                    <a:pt x="274" y="1216"/>
                    <a:pt x="335" y="1003"/>
                    <a:pt x="426" y="791"/>
                  </a:cubicBezTo>
                  <a:cubicBezTo>
                    <a:pt x="517" y="669"/>
                    <a:pt x="578" y="547"/>
                    <a:pt x="669" y="426"/>
                  </a:cubicBezTo>
                  <a:cubicBezTo>
                    <a:pt x="730" y="304"/>
                    <a:pt x="882" y="243"/>
                    <a:pt x="942" y="213"/>
                  </a:cubicBezTo>
                  <a:cubicBezTo>
                    <a:pt x="1003" y="213"/>
                    <a:pt x="1034" y="335"/>
                    <a:pt x="1034" y="487"/>
                  </a:cubicBezTo>
                  <a:cubicBezTo>
                    <a:pt x="1034" y="639"/>
                    <a:pt x="1034" y="760"/>
                    <a:pt x="1003" y="912"/>
                  </a:cubicBezTo>
                  <a:cubicBezTo>
                    <a:pt x="942" y="1125"/>
                    <a:pt x="851" y="1338"/>
                    <a:pt x="699" y="1520"/>
                  </a:cubicBezTo>
                  <a:cubicBezTo>
                    <a:pt x="426" y="1854"/>
                    <a:pt x="213" y="1976"/>
                    <a:pt x="213" y="2006"/>
                  </a:cubicBezTo>
                  <a:cubicBezTo>
                    <a:pt x="213" y="2011"/>
                    <a:pt x="219" y="2013"/>
                    <a:pt x="230" y="2013"/>
                  </a:cubicBezTo>
                  <a:cubicBezTo>
                    <a:pt x="294" y="2013"/>
                    <a:pt x="535" y="1927"/>
                    <a:pt x="821" y="1642"/>
                  </a:cubicBezTo>
                  <a:cubicBezTo>
                    <a:pt x="1125" y="1338"/>
                    <a:pt x="1277" y="912"/>
                    <a:pt x="1277" y="517"/>
                  </a:cubicBezTo>
                  <a:cubicBezTo>
                    <a:pt x="1277" y="426"/>
                    <a:pt x="1246" y="335"/>
                    <a:pt x="1246" y="243"/>
                  </a:cubicBezTo>
                  <a:cubicBezTo>
                    <a:pt x="1186" y="122"/>
                    <a:pt x="1094" y="31"/>
                    <a:pt x="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6"/>
            <p:cNvSpPr/>
            <p:nvPr/>
          </p:nvSpPr>
          <p:spPr>
            <a:xfrm>
              <a:off x="5575600" y="2836950"/>
              <a:ext cx="742450" cy="1929400"/>
            </a:xfrm>
            <a:custGeom>
              <a:avLst/>
              <a:gdLst/>
              <a:ahLst/>
              <a:cxnLst/>
              <a:rect l="l" t="t" r="r" b="b"/>
              <a:pathLst>
                <a:path w="29698" h="77176" extrusionOk="0">
                  <a:moveTo>
                    <a:pt x="16171" y="1"/>
                  </a:moveTo>
                  <a:lnTo>
                    <a:pt x="3921" y="426"/>
                  </a:lnTo>
                  <a:cubicBezTo>
                    <a:pt x="3830" y="426"/>
                    <a:pt x="0" y="77175"/>
                    <a:pt x="0" y="77175"/>
                  </a:cubicBezTo>
                  <a:lnTo>
                    <a:pt x="10639" y="77175"/>
                  </a:lnTo>
                  <a:lnTo>
                    <a:pt x="13770" y="41764"/>
                  </a:lnTo>
                  <a:lnTo>
                    <a:pt x="16384" y="13041"/>
                  </a:lnTo>
                  <a:lnTo>
                    <a:pt x="17995" y="39637"/>
                  </a:lnTo>
                  <a:lnTo>
                    <a:pt x="19940" y="77084"/>
                  </a:lnTo>
                  <a:lnTo>
                    <a:pt x="29697" y="76750"/>
                  </a:lnTo>
                  <a:lnTo>
                    <a:pt x="288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6"/>
            <p:cNvSpPr/>
            <p:nvPr/>
          </p:nvSpPr>
          <p:spPr>
            <a:xfrm>
              <a:off x="5794450" y="1305475"/>
              <a:ext cx="344250" cy="657625"/>
            </a:xfrm>
            <a:custGeom>
              <a:avLst/>
              <a:gdLst/>
              <a:ahLst/>
              <a:cxnLst/>
              <a:rect l="l" t="t" r="r" b="b"/>
              <a:pathLst>
                <a:path w="13770" h="26305" extrusionOk="0">
                  <a:moveTo>
                    <a:pt x="6814" y="1"/>
                  </a:moveTo>
                  <a:cubicBezTo>
                    <a:pt x="6681" y="1"/>
                    <a:pt x="6548" y="5"/>
                    <a:pt x="6414" y="13"/>
                  </a:cubicBezTo>
                  <a:cubicBezTo>
                    <a:pt x="2766" y="226"/>
                    <a:pt x="0" y="3417"/>
                    <a:pt x="304" y="7065"/>
                  </a:cubicBezTo>
                  <a:lnTo>
                    <a:pt x="1763" y="23964"/>
                  </a:lnTo>
                  <a:lnTo>
                    <a:pt x="5745" y="26305"/>
                  </a:lnTo>
                  <a:lnTo>
                    <a:pt x="10153" y="24147"/>
                  </a:lnTo>
                  <a:cubicBezTo>
                    <a:pt x="10213" y="23174"/>
                    <a:pt x="10213" y="18463"/>
                    <a:pt x="10213" y="18463"/>
                  </a:cubicBezTo>
                  <a:cubicBezTo>
                    <a:pt x="10213" y="18463"/>
                    <a:pt x="13739" y="17916"/>
                    <a:pt x="13770" y="14390"/>
                  </a:cubicBezTo>
                  <a:cubicBezTo>
                    <a:pt x="13770" y="12688"/>
                    <a:pt x="13557" y="9162"/>
                    <a:pt x="13283" y="5970"/>
                  </a:cubicBezTo>
                  <a:cubicBezTo>
                    <a:pt x="13020" y="2577"/>
                    <a:pt x="10196" y="1"/>
                    <a:pt x="681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6"/>
            <p:cNvSpPr/>
            <p:nvPr/>
          </p:nvSpPr>
          <p:spPr>
            <a:xfrm>
              <a:off x="5935025" y="1734350"/>
              <a:ext cx="114775" cy="55500"/>
            </a:xfrm>
            <a:custGeom>
              <a:avLst/>
              <a:gdLst/>
              <a:ahLst/>
              <a:cxnLst/>
              <a:rect l="l" t="t" r="r" b="b"/>
              <a:pathLst>
                <a:path w="4591" h="2220" extrusionOk="0">
                  <a:moveTo>
                    <a:pt x="1" y="1"/>
                  </a:moveTo>
                  <a:cubicBezTo>
                    <a:pt x="1" y="1"/>
                    <a:pt x="963" y="2220"/>
                    <a:pt x="3966" y="2220"/>
                  </a:cubicBezTo>
                  <a:cubicBezTo>
                    <a:pt x="4165" y="2220"/>
                    <a:pt x="4373" y="2210"/>
                    <a:pt x="4590" y="2189"/>
                  </a:cubicBezTo>
                  <a:lnTo>
                    <a:pt x="4590" y="1277"/>
                  </a:lnTo>
                  <a:cubicBezTo>
                    <a:pt x="4540" y="1278"/>
                    <a:pt x="4489" y="1279"/>
                    <a:pt x="4439" y="1279"/>
                  </a:cubicBezTo>
                  <a:cubicBezTo>
                    <a:pt x="2879" y="1279"/>
                    <a:pt x="1326" y="825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6"/>
            <p:cNvSpPr/>
            <p:nvPr/>
          </p:nvSpPr>
          <p:spPr>
            <a:xfrm>
              <a:off x="6076375" y="1510950"/>
              <a:ext cx="25850" cy="24425"/>
            </a:xfrm>
            <a:custGeom>
              <a:avLst/>
              <a:gdLst/>
              <a:ahLst/>
              <a:cxnLst/>
              <a:rect l="l" t="t" r="r" b="b"/>
              <a:pathLst>
                <a:path w="1034" h="977" extrusionOk="0">
                  <a:moveTo>
                    <a:pt x="487" y="1"/>
                  </a:moveTo>
                  <a:cubicBezTo>
                    <a:pt x="213" y="31"/>
                    <a:pt x="0" y="244"/>
                    <a:pt x="0" y="517"/>
                  </a:cubicBezTo>
                  <a:cubicBezTo>
                    <a:pt x="29" y="773"/>
                    <a:pt x="243" y="976"/>
                    <a:pt x="495" y="976"/>
                  </a:cubicBezTo>
                  <a:cubicBezTo>
                    <a:pt x="512" y="976"/>
                    <a:pt x="530" y="975"/>
                    <a:pt x="547" y="973"/>
                  </a:cubicBezTo>
                  <a:cubicBezTo>
                    <a:pt x="790" y="973"/>
                    <a:pt x="1034" y="730"/>
                    <a:pt x="1003" y="456"/>
                  </a:cubicBezTo>
                  <a:cubicBezTo>
                    <a:pt x="1003" y="183"/>
                    <a:pt x="760" y="1"/>
                    <a:pt x="4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6"/>
            <p:cNvSpPr/>
            <p:nvPr/>
          </p:nvSpPr>
          <p:spPr>
            <a:xfrm>
              <a:off x="6057375" y="1486625"/>
              <a:ext cx="50925" cy="13175"/>
            </a:xfrm>
            <a:custGeom>
              <a:avLst/>
              <a:gdLst/>
              <a:ahLst/>
              <a:cxnLst/>
              <a:rect l="l" t="t" r="r" b="b"/>
              <a:pathLst>
                <a:path w="2037" h="527" extrusionOk="0">
                  <a:moveTo>
                    <a:pt x="1064" y="1"/>
                  </a:moveTo>
                  <a:cubicBezTo>
                    <a:pt x="791" y="1"/>
                    <a:pt x="487" y="92"/>
                    <a:pt x="274" y="244"/>
                  </a:cubicBezTo>
                  <a:cubicBezTo>
                    <a:pt x="91" y="366"/>
                    <a:pt x="0" y="457"/>
                    <a:pt x="61" y="518"/>
                  </a:cubicBezTo>
                  <a:cubicBezTo>
                    <a:pt x="67" y="524"/>
                    <a:pt x="77" y="526"/>
                    <a:pt x="89" y="526"/>
                  </a:cubicBezTo>
                  <a:cubicBezTo>
                    <a:pt x="202" y="526"/>
                    <a:pt x="572" y="305"/>
                    <a:pt x="1064" y="305"/>
                  </a:cubicBezTo>
                  <a:cubicBezTo>
                    <a:pt x="1557" y="305"/>
                    <a:pt x="1901" y="526"/>
                    <a:pt x="2010" y="526"/>
                  </a:cubicBezTo>
                  <a:cubicBezTo>
                    <a:pt x="2022" y="526"/>
                    <a:pt x="2031" y="524"/>
                    <a:pt x="2037" y="518"/>
                  </a:cubicBezTo>
                  <a:cubicBezTo>
                    <a:pt x="2037" y="487"/>
                    <a:pt x="2006" y="366"/>
                    <a:pt x="1854" y="244"/>
                  </a:cubicBezTo>
                  <a:cubicBezTo>
                    <a:pt x="1611" y="92"/>
                    <a:pt x="1338" y="1"/>
                    <a:pt x="1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6"/>
            <p:cNvSpPr/>
            <p:nvPr/>
          </p:nvSpPr>
          <p:spPr>
            <a:xfrm>
              <a:off x="5950225" y="1513150"/>
              <a:ext cx="25100" cy="23725"/>
            </a:xfrm>
            <a:custGeom>
              <a:avLst/>
              <a:gdLst/>
              <a:ahLst/>
              <a:cxnLst/>
              <a:rect l="l" t="t" r="r" b="b"/>
              <a:pathLst>
                <a:path w="1004" h="949" extrusionOk="0">
                  <a:moveTo>
                    <a:pt x="539" y="1"/>
                  </a:moveTo>
                  <a:cubicBezTo>
                    <a:pt x="522" y="1"/>
                    <a:pt x="504" y="2"/>
                    <a:pt x="487" y="4"/>
                  </a:cubicBezTo>
                  <a:cubicBezTo>
                    <a:pt x="213" y="4"/>
                    <a:pt x="1" y="216"/>
                    <a:pt x="1" y="490"/>
                  </a:cubicBezTo>
                  <a:cubicBezTo>
                    <a:pt x="1" y="746"/>
                    <a:pt x="214" y="949"/>
                    <a:pt x="465" y="949"/>
                  </a:cubicBezTo>
                  <a:cubicBezTo>
                    <a:pt x="482" y="949"/>
                    <a:pt x="500" y="948"/>
                    <a:pt x="517" y="946"/>
                  </a:cubicBezTo>
                  <a:cubicBezTo>
                    <a:pt x="791" y="946"/>
                    <a:pt x="1004" y="703"/>
                    <a:pt x="1004" y="460"/>
                  </a:cubicBezTo>
                  <a:cubicBezTo>
                    <a:pt x="975" y="204"/>
                    <a:pt x="787" y="1"/>
                    <a:pt x="5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6"/>
            <p:cNvSpPr/>
            <p:nvPr/>
          </p:nvSpPr>
          <p:spPr>
            <a:xfrm>
              <a:off x="5924400" y="1488925"/>
              <a:ext cx="51675" cy="13900"/>
            </a:xfrm>
            <a:custGeom>
              <a:avLst/>
              <a:gdLst/>
              <a:ahLst/>
              <a:cxnLst/>
              <a:rect l="l" t="t" r="r" b="b"/>
              <a:pathLst>
                <a:path w="2067" h="556" extrusionOk="0">
                  <a:moveTo>
                    <a:pt x="1064" y="0"/>
                  </a:moveTo>
                  <a:cubicBezTo>
                    <a:pt x="790" y="0"/>
                    <a:pt x="486" y="91"/>
                    <a:pt x="274" y="243"/>
                  </a:cubicBezTo>
                  <a:cubicBezTo>
                    <a:pt x="91" y="365"/>
                    <a:pt x="0" y="456"/>
                    <a:pt x="61" y="517"/>
                  </a:cubicBezTo>
                  <a:cubicBezTo>
                    <a:pt x="67" y="523"/>
                    <a:pt x="76" y="526"/>
                    <a:pt x="89" y="526"/>
                  </a:cubicBezTo>
                  <a:cubicBezTo>
                    <a:pt x="202" y="526"/>
                    <a:pt x="571" y="304"/>
                    <a:pt x="1064" y="304"/>
                  </a:cubicBezTo>
                  <a:cubicBezTo>
                    <a:pt x="1561" y="304"/>
                    <a:pt x="1908" y="555"/>
                    <a:pt x="2013" y="555"/>
                  </a:cubicBezTo>
                  <a:cubicBezTo>
                    <a:pt x="2023" y="555"/>
                    <a:pt x="2031" y="553"/>
                    <a:pt x="2037" y="547"/>
                  </a:cubicBezTo>
                  <a:cubicBezTo>
                    <a:pt x="2067" y="517"/>
                    <a:pt x="2006" y="395"/>
                    <a:pt x="1854" y="243"/>
                  </a:cubicBezTo>
                  <a:cubicBezTo>
                    <a:pt x="1611" y="91"/>
                    <a:pt x="1337" y="0"/>
                    <a:pt x="10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6"/>
            <p:cNvSpPr/>
            <p:nvPr/>
          </p:nvSpPr>
          <p:spPr>
            <a:xfrm>
              <a:off x="6017850" y="1489650"/>
              <a:ext cx="41075" cy="113075"/>
            </a:xfrm>
            <a:custGeom>
              <a:avLst/>
              <a:gdLst/>
              <a:ahLst/>
              <a:cxnLst/>
              <a:rect l="l" t="t" r="r" b="b"/>
              <a:pathLst>
                <a:path w="1643" h="4523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4" y="944"/>
                    <a:pt x="548" y="1856"/>
                    <a:pt x="913" y="2767"/>
                  </a:cubicBezTo>
                  <a:lnTo>
                    <a:pt x="1338" y="3801"/>
                  </a:lnTo>
                  <a:cubicBezTo>
                    <a:pt x="1399" y="3922"/>
                    <a:pt x="1429" y="4074"/>
                    <a:pt x="1429" y="4226"/>
                  </a:cubicBezTo>
                  <a:cubicBezTo>
                    <a:pt x="1399" y="4318"/>
                    <a:pt x="1277" y="4348"/>
                    <a:pt x="1125" y="4348"/>
                  </a:cubicBezTo>
                  <a:cubicBezTo>
                    <a:pt x="821" y="4378"/>
                    <a:pt x="548" y="4409"/>
                    <a:pt x="244" y="4500"/>
                  </a:cubicBezTo>
                  <a:cubicBezTo>
                    <a:pt x="396" y="4515"/>
                    <a:pt x="548" y="4523"/>
                    <a:pt x="696" y="4523"/>
                  </a:cubicBezTo>
                  <a:cubicBezTo>
                    <a:pt x="844" y="4523"/>
                    <a:pt x="989" y="4515"/>
                    <a:pt x="1125" y="4500"/>
                  </a:cubicBezTo>
                  <a:cubicBezTo>
                    <a:pt x="1217" y="4500"/>
                    <a:pt x="1308" y="4500"/>
                    <a:pt x="1369" y="4470"/>
                  </a:cubicBezTo>
                  <a:cubicBezTo>
                    <a:pt x="1460" y="4439"/>
                    <a:pt x="1551" y="4348"/>
                    <a:pt x="1581" y="4257"/>
                  </a:cubicBezTo>
                  <a:cubicBezTo>
                    <a:pt x="1642" y="4074"/>
                    <a:pt x="1612" y="3892"/>
                    <a:pt x="1521" y="3710"/>
                  </a:cubicBezTo>
                  <a:cubicBezTo>
                    <a:pt x="1399" y="3375"/>
                    <a:pt x="1277" y="3041"/>
                    <a:pt x="1156" y="2676"/>
                  </a:cubicBezTo>
                  <a:cubicBezTo>
                    <a:pt x="585" y="1205"/>
                    <a:pt x="74" y="1"/>
                    <a:pt x="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6"/>
            <p:cNvSpPr/>
            <p:nvPr/>
          </p:nvSpPr>
          <p:spPr>
            <a:xfrm>
              <a:off x="5981375" y="1612025"/>
              <a:ext cx="46375" cy="38775"/>
            </a:xfrm>
            <a:custGeom>
              <a:avLst/>
              <a:gdLst/>
              <a:ahLst/>
              <a:cxnLst/>
              <a:rect l="l" t="t" r="r" b="b"/>
              <a:pathLst>
                <a:path w="1855" h="1551" extrusionOk="0">
                  <a:moveTo>
                    <a:pt x="153" y="0"/>
                  </a:moveTo>
                  <a:cubicBezTo>
                    <a:pt x="92" y="0"/>
                    <a:pt x="1" y="122"/>
                    <a:pt x="62" y="365"/>
                  </a:cubicBezTo>
                  <a:cubicBezTo>
                    <a:pt x="92" y="699"/>
                    <a:pt x="274" y="1003"/>
                    <a:pt x="517" y="1216"/>
                  </a:cubicBezTo>
                  <a:cubicBezTo>
                    <a:pt x="791" y="1429"/>
                    <a:pt x="1125" y="1550"/>
                    <a:pt x="1460" y="1550"/>
                  </a:cubicBezTo>
                  <a:cubicBezTo>
                    <a:pt x="1733" y="1520"/>
                    <a:pt x="1855" y="1520"/>
                    <a:pt x="1855" y="1429"/>
                  </a:cubicBezTo>
                  <a:cubicBezTo>
                    <a:pt x="1855" y="1338"/>
                    <a:pt x="1217" y="1398"/>
                    <a:pt x="730" y="973"/>
                  </a:cubicBezTo>
                  <a:cubicBezTo>
                    <a:pt x="213" y="578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6"/>
            <p:cNvSpPr/>
            <p:nvPr/>
          </p:nvSpPr>
          <p:spPr>
            <a:xfrm>
              <a:off x="5916025" y="1439250"/>
              <a:ext cx="63100" cy="18025"/>
            </a:xfrm>
            <a:custGeom>
              <a:avLst/>
              <a:gdLst/>
              <a:ahLst/>
              <a:cxnLst/>
              <a:rect l="l" t="t" r="r" b="b"/>
              <a:pathLst>
                <a:path w="2524" h="721" extrusionOk="0">
                  <a:moveTo>
                    <a:pt x="1466" y="0"/>
                  </a:moveTo>
                  <a:cubicBezTo>
                    <a:pt x="1392" y="0"/>
                    <a:pt x="1319" y="4"/>
                    <a:pt x="1247" y="11"/>
                  </a:cubicBezTo>
                  <a:cubicBezTo>
                    <a:pt x="913" y="42"/>
                    <a:pt x="578" y="133"/>
                    <a:pt x="305" y="315"/>
                  </a:cubicBezTo>
                  <a:cubicBezTo>
                    <a:pt x="92" y="467"/>
                    <a:pt x="1" y="589"/>
                    <a:pt x="61" y="680"/>
                  </a:cubicBezTo>
                  <a:cubicBezTo>
                    <a:pt x="83" y="709"/>
                    <a:pt x="128" y="721"/>
                    <a:pt x="192" y="721"/>
                  </a:cubicBezTo>
                  <a:cubicBezTo>
                    <a:pt x="395" y="721"/>
                    <a:pt x="793" y="605"/>
                    <a:pt x="1277" y="558"/>
                  </a:cubicBezTo>
                  <a:cubicBezTo>
                    <a:pt x="1916" y="467"/>
                    <a:pt x="2463" y="528"/>
                    <a:pt x="2493" y="407"/>
                  </a:cubicBezTo>
                  <a:cubicBezTo>
                    <a:pt x="2524" y="346"/>
                    <a:pt x="2402" y="224"/>
                    <a:pt x="2189" y="133"/>
                  </a:cubicBezTo>
                  <a:cubicBezTo>
                    <a:pt x="1957" y="40"/>
                    <a:pt x="1707" y="0"/>
                    <a:pt x="14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6"/>
            <p:cNvSpPr/>
            <p:nvPr/>
          </p:nvSpPr>
          <p:spPr>
            <a:xfrm>
              <a:off x="6056600" y="1446925"/>
              <a:ext cx="47150" cy="15250"/>
            </a:xfrm>
            <a:custGeom>
              <a:avLst/>
              <a:gdLst/>
              <a:ahLst/>
              <a:cxnLst/>
              <a:rect l="l" t="t" r="r" b="b"/>
              <a:pathLst>
                <a:path w="1886" h="610" extrusionOk="0">
                  <a:moveTo>
                    <a:pt x="837" y="1"/>
                  </a:moveTo>
                  <a:cubicBezTo>
                    <a:pt x="611" y="1"/>
                    <a:pt x="391" y="64"/>
                    <a:pt x="214" y="191"/>
                  </a:cubicBezTo>
                  <a:cubicBezTo>
                    <a:pt x="31" y="312"/>
                    <a:pt x="1" y="434"/>
                    <a:pt x="31" y="495"/>
                  </a:cubicBezTo>
                  <a:cubicBezTo>
                    <a:pt x="77" y="555"/>
                    <a:pt x="191" y="571"/>
                    <a:pt x="350" y="571"/>
                  </a:cubicBezTo>
                  <a:cubicBezTo>
                    <a:pt x="510" y="571"/>
                    <a:pt x="715" y="555"/>
                    <a:pt x="943" y="555"/>
                  </a:cubicBezTo>
                  <a:cubicBezTo>
                    <a:pt x="1247" y="555"/>
                    <a:pt x="1511" y="609"/>
                    <a:pt x="1679" y="609"/>
                  </a:cubicBezTo>
                  <a:cubicBezTo>
                    <a:pt x="1764" y="609"/>
                    <a:pt x="1825" y="596"/>
                    <a:pt x="1855" y="555"/>
                  </a:cubicBezTo>
                  <a:cubicBezTo>
                    <a:pt x="1885" y="495"/>
                    <a:pt x="1855" y="373"/>
                    <a:pt x="1703" y="251"/>
                  </a:cubicBezTo>
                  <a:cubicBezTo>
                    <a:pt x="1490" y="100"/>
                    <a:pt x="1247" y="8"/>
                    <a:pt x="974" y="8"/>
                  </a:cubicBezTo>
                  <a:cubicBezTo>
                    <a:pt x="928" y="3"/>
                    <a:pt x="882" y="1"/>
                    <a:pt x="8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6"/>
            <p:cNvSpPr/>
            <p:nvPr/>
          </p:nvSpPr>
          <p:spPr>
            <a:xfrm>
              <a:off x="5739725" y="1244075"/>
              <a:ext cx="464575" cy="341100"/>
            </a:xfrm>
            <a:custGeom>
              <a:avLst/>
              <a:gdLst/>
              <a:ahLst/>
              <a:cxnLst/>
              <a:rect l="l" t="t" r="r" b="b"/>
              <a:pathLst>
                <a:path w="18583" h="13644" extrusionOk="0">
                  <a:moveTo>
                    <a:pt x="5502" y="1"/>
                  </a:moveTo>
                  <a:cubicBezTo>
                    <a:pt x="4600" y="1"/>
                    <a:pt x="3720" y="572"/>
                    <a:pt x="3466" y="1587"/>
                  </a:cubicBezTo>
                  <a:cubicBezTo>
                    <a:pt x="3188" y="1421"/>
                    <a:pt x="2901" y="1347"/>
                    <a:pt x="2624" y="1347"/>
                  </a:cubicBezTo>
                  <a:cubicBezTo>
                    <a:pt x="1537" y="1347"/>
                    <a:pt x="617" y="2485"/>
                    <a:pt x="1126" y="3624"/>
                  </a:cubicBezTo>
                  <a:cubicBezTo>
                    <a:pt x="457" y="3685"/>
                    <a:pt x="1" y="4384"/>
                    <a:pt x="31" y="5022"/>
                  </a:cubicBezTo>
                  <a:cubicBezTo>
                    <a:pt x="92" y="5721"/>
                    <a:pt x="396" y="6329"/>
                    <a:pt x="882" y="6815"/>
                  </a:cubicBezTo>
                  <a:cubicBezTo>
                    <a:pt x="1247" y="7150"/>
                    <a:pt x="1581" y="7514"/>
                    <a:pt x="1825" y="7940"/>
                  </a:cubicBezTo>
                  <a:cubicBezTo>
                    <a:pt x="2037" y="9672"/>
                    <a:pt x="2402" y="11253"/>
                    <a:pt x="2554" y="13016"/>
                  </a:cubicBezTo>
                  <a:cubicBezTo>
                    <a:pt x="2554" y="13168"/>
                    <a:pt x="2585" y="13320"/>
                    <a:pt x="2676" y="13472"/>
                  </a:cubicBezTo>
                  <a:cubicBezTo>
                    <a:pt x="2764" y="13594"/>
                    <a:pt x="2893" y="13643"/>
                    <a:pt x="3036" y="13643"/>
                  </a:cubicBezTo>
                  <a:cubicBezTo>
                    <a:pt x="3286" y="13643"/>
                    <a:pt x="3577" y="13494"/>
                    <a:pt x="3770" y="13320"/>
                  </a:cubicBezTo>
                  <a:cubicBezTo>
                    <a:pt x="4469" y="12590"/>
                    <a:pt x="4895" y="11618"/>
                    <a:pt x="4986" y="10615"/>
                  </a:cubicBezTo>
                  <a:cubicBezTo>
                    <a:pt x="5138" y="9612"/>
                    <a:pt x="5138" y="8578"/>
                    <a:pt x="5259" y="7575"/>
                  </a:cubicBezTo>
                  <a:cubicBezTo>
                    <a:pt x="5259" y="7545"/>
                    <a:pt x="5259" y="7514"/>
                    <a:pt x="5259" y="7514"/>
                  </a:cubicBezTo>
                  <a:cubicBezTo>
                    <a:pt x="5351" y="6785"/>
                    <a:pt x="5715" y="6147"/>
                    <a:pt x="6293" y="5721"/>
                  </a:cubicBezTo>
                  <a:cubicBezTo>
                    <a:pt x="6414" y="5630"/>
                    <a:pt x="6566" y="5569"/>
                    <a:pt x="6688" y="5508"/>
                  </a:cubicBezTo>
                  <a:cubicBezTo>
                    <a:pt x="6904" y="5434"/>
                    <a:pt x="7147" y="5403"/>
                    <a:pt x="7405" y="5403"/>
                  </a:cubicBezTo>
                  <a:cubicBezTo>
                    <a:pt x="8416" y="5403"/>
                    <a:pt x="9664" y="5886"/>
                    <a:pt x="10487" y="6177"/>
                  </a:cubicBezTo>
                  <a:cubicBezTo>
                    <a:pt x="11521" y="6572"/>
                    <a:pt x="12494" y="7089"/>
                    <a:pt x="13527" y="7454"/>
                  </a:cubicBezTo>
                  <a:cubicBezTo>
                    <a:pt x="14114" y="7643"/>
                    <a:pt x="14749" y="7774"/>
                    <a:pt x="15373" y="7774"/>
                  </a:cubicBezTo>
                  <a:cubicBezTo>
                    <a:pt x="15847" y="7774"/>
                    <a:pt x="16315" y="7698"/>
                    <a:pt x="16749" y="7514"/>
                  </a:cubicBezTo>
                  <a:cubicBezTo>
                    <a:pt x="17174" y="7362"/>
                    <a:pt x="17478" y="7028"/>
                    <a:pt x="17570" y="6603"/>
                  </a:cubicBezTo>
                  <a:cubicBezTo>
                    <a:pt x="17570" y="6329"/>
                    <a:pt x="17418" y="6086"/>
                    <a:pt x="17174" y="5995"/>
                  </a:cubicBezTo>
                  <a:cubicBezTo>
                    <a:pt x="18582" y="5657"/>
                    <a:pt x="18243" y="3676"/>
                    <a:pt x="16977" y="3676"/>
                  </a:cubicBezTo>
                  <a:cubicBezTo>
                    <a:pt x="16876" y="3676"/>
                    <a:pt x="16770" y="3688"/>
                    <a:pt x="16658" y="3715"/>
                  </a:cubicBezTo>
                  <a:cubicBezTo>
                    <a:pt x="17022" y="3441"/>
                    <a:pt x="17174" y="2985"/>
                    <a:pt x="17022" y="2560"/>
                  </a:cubicBezTo>
                  <a:cubicBezTo>
                    <a:pt x="16779" y="2074"/>
                    <a:pt x="16293" y="1770"/>
                    <a:pt x="15776" y="1770"/>
                  </a:cubicBezTo>
                  <a:cubicBezTo>
                    <a:pt x="15705" y="1765"/>
                    <a:pt x="15635" y="1762"/>
                    <a:pt x="15566" y="1762"/>
                  </a:cubicBezTo>
                  <a:cubicBezTo>
                    <a:pt x="15219" y="1762"/>
                    <a:pt x="14890" y="1825"/>
                    <a:pt x="14560" y="1952"/>
                  </a:cubicBezTo>
                  <a:cubicBezTo>
                    <a:pt x="14078" y="1238"/>
                    <a:pt x="13303" y="859"/>
                    <a:pt x="12517" y="859"/>
                  </a:cubicBezTo>
                  <a:cubicBezTo>
                    <a:pt x="11965" y="859"/>
                    <a:pt x="11408" y="1046"/>
                    <a:pt x="10943" y="1435"/>
                  </a:cubicBezTo>
                  <a:cubicBezTo>
                    <a:pt x="10572" y="532"/>
                    <a:pt x="9715" y="42"/>
                    <a:pt x="8855" y="42"/>
                  </a:cubicBezTo>
                  <a:cubicBezTo>
                    <a:pt x="8238" y="42"/>
                    <a:pt x="7619" y="294"/>
                    <a:pt x="7174" y="827"/>
                  </a:cubicBezTo>
                  <a:cubicBezTo>
                    <a:pt x="6732" y="263"/>
                    <a:pt x="6112" y="1"/>
                    <a:pt x="5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6"/>
            <p:cNvSpPr/>
            <p:nvPr/>
          </p:nvSpPr>
          <p:spPr>
            <a:xfrm>
              <a:off x="5876525" y="1273275"/>
              <a:ext cx="127675" cy="58500"/>
            </a:xfrm>
            <a:custGeom>
              <a:avLst/>
              <a:gdLst/>
              <a:ahLst/>
              <a:cxnLst/>
              <a:rect l="l" t="t" r="r" b="b"/>
              <a:pathLst>
                <a:path w="5107" h="2340" extrusionOk="0">
                  <a:moveTo>
                    <a:pt x="2198" y="691"/>
                  </a:moveTo>
                  <a:cubicBezTo>
                    <a:pt x="2236" y="701"/>
                    <a:pt x="2273" y="712"/>
                    <a:pt x="2310" y="723"/>
                  </a:cubicBezTo>
                  <a:cubicBezTo>
                    <a:pt x="2645" y="784"/>
                    <a:pt x="2888" y="1058"/>
                    <a:pt x="2949" y="1392"/>
                  </a:cubicBezTo>
                  <a:cubicBezTo>
                    <a:pt x="2979" y="1544"/>
                    <a:pt x="2918" y="1696"/>
                    <a:pt x="2797" y="1817"/>
                  </a:cubicBezTo>
                  <a:cubicBezTo>
                    <a:pt x="2713" y="1868"/>
                    <a:pt x="2620" y="1890"/>
                    <a:pt x="2528" y="1890"/>
                  </a:cubicBezTo>
                  <a:cubicBezTo>
                    <a:pt x="2453" y="1890"/>
                    <a:pt x="2379" y="1875"/>
                    <a:pt x="2310" y="1848"/>
                  </a:cubicBezTo>
                  <a:cubicBezTo>
                    <a:pt x="2006" y="1696"/>
                    <a:pt x="1854" y="1301"/>
                    <a:pt x="2006" y="997"/>
                  </a:cubicBezTo>
                  <a:cubicBezTo>
                    <a:pt x="2058" y="884"/>
                    <a:pt x="2123" y="781"/>
                    <a:pt x="2198" y="691"/>
                  </a:cubicBezTo>
                  <a:close/>
                  <a:moveTo>
                    <a:pt x="3297" y="0"/>
                  </a:moveTo>
                  <a:cubicBezTo>
                    <a:pt x="3089" y="0"/>
                    <a:pt x="2879" y="38"/>
                    <a:pt x="2675" y="115"/>
                  </a:cubicBezTo>
                  <a:cubicBezTo>
                    <a:pt x="2468" y="179"/>
                    <a:pt x="2286" y="284"/>
                    <a:pt x="2138" y="422"/>
                  </a:cubicBezTo>
                  <a:lnTo>
                    <a:pt x="2138" y="422"/>
                  </a:lnTo>
                  <a:cubicBezTo>
                    <a:pt x="2025" y="405"/>
                    <a:pt x="1911" y="396"/>
                    <a:pt x="1797" y="396"/>
                  </a:cubicBezTo>
                  <a:cubicBezTo>
                    <a:pt x="1345" y="396"/>
                    <a:pt x="895" y="532"/>
                    <a:pt x="517" y="784"/>
                  </a:cubicBezTo>
                  <a:cubicBezTo>
                    <a:pt x="304" y="936"/>
                    <a:pt x="152" y="1149"/>
                    <a:pt x="61" y="1392"/>
                  </a:cubicBezTo>
                  <a:cubicBezTo>
                    <a:pt x="0" y="1574"/>
                    <a:pt x="0" y="1757"/>
                    <a:pt x="31" y="1969"/>
                  </a:cubicBezTo>
                  <a:cubicBezTo>
                    <a:pt x="111" y="2237"/>
                    <a:pt x="238" y="2340"/>
                    <a:pt x="268" y="2340"/>
                  </a:cubicBezTo>
                  <a:cubicBezTo>
                    <a:pt x="272" y="2340"/>
                    <a:pt x="274" y="2338"/>
                    <a:pt x="274" y="2334"/>
                  </a:cubicBezTo>
                  <a:cubicBezTo>
                    <a:pt x="213" y="2213"/>
                    <a:pt x="152" y="2061"/>
                    <a:pt x="122" y="1909"/>
                  </a:cubicBezTo>
                  <a:cubicBezTo>
                    <a:pt x="91" y="1757"/>
                    <a:pt x="91" y="1605"/>
                    <a:pt x="152" y="1453"/>
                  </a:cubicBezTo>
                  <a:cubicBezTo>
                    <a:pt x="243" y="1240"/>
                    <a:pt x="395" y="1058"/>
                    <a:pt x="608" y="966"/>
                  </a:cubicBezTo>
                  <a:cubicBezTo>
                    <a:pt x="929" y="746"/>
                    <a:pt x="1316" y="631"/>
                    <a:pt x="1709" y="631"/>
                  </a:cubicBezTo>
                  <a:cubicBezTo>
                    <a:pt x="1788" y="631"/>
                    <a:pt x="1868" y="636"/>
                    <a:pt x="1948" y="645"/>
                  </a:cubicBezTo>
                  <a:lnTo>
                    <a:pt x="1948" y="645"/>
                  </a:lnTo>
                  <a:cubicBezTo>
                    <a:pt x="1899" y="717"/>
                    <a:pt x="1858" y="794"/>
                    <a:pt x="1824" y="875"/>
                  </a:cubicBezTo>
                  <a:cubicBezTo>
                    <a:pt x="1733" y="1058"/>
                    <a:pt x="1733" y="1301"/>
                    <a:pt x="1793" y="1514"/>
                  </a:cubicBezTo>
                  <a:cubicBezTo>
                    <a:pt x="1854" y="1726"/>
                    <a:pt x="2006" y="1939"/>
                    <a:pt x="2249" y="2030"/>
                  </a:cubicBezTo>
                  <a:cubicBezTo>
                    <a:pt x="2329" y="2064"/>
                    <a:pt x="2418" y="2082"/>
                    <a:pt x="2506" y="2082"/>
                  </a:cubicBezTo>
                  <a:cubicBezTo>
                    <a:pt x="2655" y="2082"/>
                    <a:pt x="2804" y="2034"/>
                    <a:pt x="2918" y="1939"/>
                  </a:cubicBezTo>
                  <a:cubicBezTo>
                    <a:pt x="3100" y="1787"/>
                    <a:pt x="3222" y="1574"/>
                    <a:pt x="3192" y="1331"/>
                  </a:cubicBezTo>
                  <a:cubicBezTo>
                    <a:pt x="3161" y="1118"/>
                    <a:pt x="3070" y="906"/>
                    <a:pt x="2918" y="784"/>
                  </a:cubicBezTo>
                  <a:cubicBezTo>
                    <a:pt x="2771" y="637"/>
                    <a:pt x="2595" y="547"/>
                    <a:pt x="2419" y="486"/>
                  </a:cubicBezTo>
                  <a:lnTo>
                    <a:pt x="2419" y="486"/>
                  </a:lnTo>
                  <a:cubicBezTo>
                    <a:pt x="2518" y="415"/>
                    <a:pt x="2625" y="361"/>
                    <a:pt x="2736" y="328"/>
                  </a:cubicBezTo>
                  <a:cubicBezTo>
                    <a:pt x="2938" y="254"/>
                    <a:pt x="3147" y="216"/>
                    <a:pt x="3354" y="216"/>
                  </a:cubicBezTo>
                  <a:cubicBezTo>
                    <a:pt x="3738" y="216"/>
                    <a:pt x="4111" y="345"/>
                    <a:pt x="4407" y="602"/>
                  </a:cubicBezTo>
                  <a:cubicBezTo>
                    <a:pt x="4742" y="875"/>
                    <a:pt x="4924" y="1240"/>
                    <a:pt x="5015" y="1665"/>
                  </a:cubicBezTo>
                  <a:cubicBezTo>
                    <a:pt x="5046" y="1939"/>
                    <a:pt x="5015" y="2091"/>
                    <a:pt x="5046" y="2091"/>
                  </a:cubicBezTo>
                  <a:cubicBezTo>
                    <a:pt x="5107" y="1939"/>
                    <a:pt x="5107" y="1787"/>
                    <a:pt x="5076" y="1635"/>
                  </a:cubicBezTo>
                  <a:cubicBezTo>
                    <a:pt x="5046" y="1179"/>
                    <a:pt x="4833" y="784"/>
                    <a:pt x="4529" y="480"/>
                  </a:cubicBezTo>
                  <a:cubicBezTo>
                    <a:pt x="4177" y="170"/>
                    <a:pt x="3741" y="0"/>
                    <a:pt x="32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6"/>
            <p:cNvSpPr/>
            <p:nvPr/>
          </p:nvSpPr>
          <p:spPr>
            <a:xfrm>
              <a:off x="5805075" y="1267475"/>
              <a:ext cx="90450" cy="123450"/>
            </a:xfrm>
            <a:custGeom>
              <a:avLst/>
              <a:gdLst/>
              <a:ahLst/>
              <a:cxnLst/>
              <a:rect l="l" t="t" r="r" b="b"/>
              <a:pathLst>
                <a:path w="3618" h="4938" extrusionOk="0">
                  <a:moveTo>
                    <a:pt x="3048" y="0"/>
                  </a:moveTo>
                  <a:cubicBezTo>
                    <a:pt x="2835" y="0"/>
                    <a:pt x="2626" y="22"/>
                    <a:pt x="2433" y="43"/>
                  </a:cubicBezTo>
                  <a:cubicBezTo>
                    <a:pt x="1977" y="104"/>
                    <a:pt x="1551" y="317"/>
                    <a:pt x="1247" y="651"/>
                  </a:cubicBezTo>
                  <a:cubicBezTo>
                    <a:pt x="827" y="1072"/>
                    <a:pt x="762" y="1699"/>
                    <a:pt x="1024" y="2213"/>
                  </a:cubicBezTo>
                  <a:lnTo>
                    <a:pt x="1024" y="2213"/>
                  </a:lnTo>
                  <a:cubicBezTo>
                    <a:pt x="842" y="2216"/>
                    <a:pt x="668" y="2271"/>
                    <a:pt x="518" y="2384"/>
                  </a:cubicBezTo>
                  <a:cubicBezTo>
                    <a:pt x="305" y="2536"/>
                    <a:pt x="123" y="2749"/>
                    <a:pt x="62" y="3022"/>
                  </a:cubicBezTo>
                  <a:cubicBezTo>
                    <a:pt x="1" y="3448"/>
                    <a:pt x="92" y="3873"/>
                    <a:pt x="366" y="4238"/>
                  </a:cubicBezTo>
                  <a:cubicBezTo>
                    <a:pt x="518" y="4451"/>
                    <a:pt x="730" y="4633"/>
                    <a:pt x="943" y="4785"/>
                  </a:cubicBezTo>
                  <a:cubicBezTo>
                    <a:pt x="1126" y="4907"/>
                    <a:pt x="1217" y="4937"/>
                    <a:pt x="1217" y="4937"/>
                  </a:cubicBezTo>
                  <a:cubicBezTo>
                    <a:pt x="1217" y="4907"/>
                    <a:pt x="1156" y="4846"/>
                    <a:pt x="1004" y="4724"/>
                  </a:cubicBezTo>
                  <a:cubicBezTo>
                    <a:pt x="791" y="4542"/>
                    <a:pt x="639" y="4360"/>
                    <a:pt x="487" y="4147"/>
                  </a:cubicBezTo>
                  <a:cubicBezTo>
                    <a:pt x="274" y="3812"/>
                    <a:pt x="183" y="3417"/>
                    <a:pt x="274" y="3053"/>
                  </a:cubicBezTo>
                  <a:cubicBezTo>
                    <a:pt x="335" y="2840"/>
                    <a:pt x="457" y="2657"/>
                    <a:pt x="670" y="2566"/>
                  </a:cubicBezTo>
                  <a:cubicBezTo>
                    <a:pt x="784" y="2471"/>
                    <a:pt x="909" y="2424"/>
                    <a:pt x="1047" y="2424"/>
                  </a:cubicBezTo>
                  <a:cubicBezTo>
                    <a:pt x="1103" y="2424"/>
                    <a:pt x="1160" y="2431"/>
                    <a:pt x="1219" y="2447"/>
                  </a:cubicBezTo>
                  <a:lnTo>
                    <a:pt x="1219" y="2447"/>
                  </a:lnTo>
                  <a:cubicBezTo>
                    <a:pt x="1228" y="2456"/>
                    <a:pt x="1237" y="2465"/>
                    <a:pt x="1247" y="2475"/>
                  </a:cubicBezTo>
                  <a:lnTo>
                    <a:pt x="1257" y="2458"/>
                  </a:lnTo>
                  <a:lnTo>
                    <a:pt x="1257" y="2458"/>
                  </a:lnTo>
                  <a:cubicBezTo>
                    <a:pt x="1274" y="2463"/>
                    <a:pt x="1291" y="2469"/>
                    <a:pt x="1308" y="2475"/>
                  </a:cubicBezTo>
                  <a:lnTo>
                    <a:pt x="1885" y="2718"/>
                  </a:lnTo>
                  <a:lnTo>
                    <a:pt x="1399" y="2293"/>
                  </a:lnTo>
                  <a:cubicBezTo>
                    <a:pt x="1338" y="2232"/>
                    <a:pt x="1308" y="2171"/>
                    <a:pt x="1247" y="2110"/>
                  </a:cubicBezTo>
                  <a:cubicBezTo>
                    <a:pt x="1126" y="1897"/>
                    <a:pt x="1065" y="1654"/>
                    <a:pt x="1126" y="1411"/>
                  </a:cubicBezTo>
                  <a:cubicBezTo>
                    <a:pt x="1156" y="1168"/>
                    <a:pt x="1247" y="955"/>
                    <a:pt x="1399" y="803"/>
                  </a:cubicBezTo>
                  <a:cubicBezTo>
                    <a:pt x="1703" y="499"/>
                    <a:pt x="2068" y="287"/>
                    <a:pt x="2463" y="195"/>
                  </a:cubicBezTo>
                  <a:cubicBezTo>
                    <a:pt x="3162" y="74"/>
                    <a:pt x="3618" y="135"/>
                    <a:pt x="3618" y="74"/>
                  </a:cubicBezTo>
                  <a:cubicBezTo>
                    <a:pt x="3527" y="43"/>
                    <a:pt x="3405" y="13"/>
                    <a:pt x="3314" y="13"/>
                  </a:cubicBezTo>
                  <a:cubicBezTo>
                    <a:pt x="3225" y="4"/>
                    <a:pt x="3136" y="0"/>
                    <a:pt x="30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6"/>
            <p:cNvSpPr/>
            <p:nvPr/>
          </p:nvSpPr>
          <p:spPr>
            <a:xfrm>
              <a:off x="5766325" y="1362775"/>
              <a:ext cx="34975" cy="37475"/>
            </a:xfrm>
            <a:custGeom>
              <a:avLst/>
              <a:gdLst/>
              <a:ahLst/>
              <a:cxnLst/>
              <a:rect l="l" t="t" r="r" b="b"/>
              <a:pathLst>
                <a:path w="1399" h="1499" extrusionOk="0">
                  <a:moveTo>
                    <a:pt x="92" y="0"/>
                  </a:moveTo>
                  <a:cubicBezTo>
                    <a:pt x="62" y="0"/>
                    <a:pt x="1" y="122"/>
                    <a:pt x="1" y="335"/>
                  </a:cubicBezTo>
                  <a:cubicBezTo>
                    <a:pt x="1" y="912"/>
                    <a:pt x="457" y="1429"/>
                    <a:pt x="1034" y="1490"/>
                  </a:cubicBezTo>
                  <a:cubicBezTo>
                    <a:pt x="1077" y="1496"/>
                    <a:pt x="1117" y="1498"/>
                    <a:pt x="1154" y="1498"/>
                  </a:cubicBezTo>
                  <a:cubicBezTo>
                    <a:pt x="1302" y="1498"/>
                    <a:pt x="1399" y="1459"/>
                    <a:pt x="1399" y="1459"/>
                  </a:cubicBezTo>
                  <a:cubicBezTo>
                    <a:pt x="1034" y="1368"/>
                    <a:pt x="730" y="1186"/>
                    <a:pt x="457" y="973"/>
                  </a:cubicBezTo>
                  <a:cubicBezTo>
                    <a:pt x="92" y="517"/>
                    <a:pt x="153" y="0"/>
                    <a:pt x="9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6"/>
            <p:cNvSpPr/>
            <p:nvPr/>
          </p:nvSpPr>
          <p:spPr>
            <a:xfrm>
              <a:off x="6010250" y="1302675"/>
              <a:ext cx="133775" cy="60875"/>
            </a:xfrm>
            <a:custGeom>
              <a:avLst/>
              <a:gdLst/>
              <a:ahLst/>
              <a:cxnLst/>
              <a:rect l="l" t="t" r="r" b="b"/>
              <a:pathLst>
                <a:path w="5351" h="2435" extrusionOk="0">
                  <a:moveTo>
                    <a:pt x="2405" y="848"/>
                  </a:moveTo>
                  <a:cubicBezTo>
                    <a:pt x="2414" y="850"/>
                    <a:pt x="2423" y="852"/>
                    <a:pt x="2432" y="854"/>
                  </a:cubicBezTo>
                  <a:cubicBezTo>
                    <a:pt x="2706" y="945"/>
                    <a:pt x="2949" y="1189"/>
                    <a:pt x="3040" y="1462"/>
                  </a:cubicBezTo>
                  <a:cubicBezTo>
                    <a:pt x="3132" y="1766"/>
                    <a:pt x="2980" y="2131"/>
                    <a:pt x="2706" y="2161"/>
                  </a:cubicBezTo>
                  <a:cubicBezTo>
                    <a:pt x="2372" y="2161"/>
                    <a:pt x="2128" y="1918"/>
                    <a:pt x="2098" y="1614"/>
                  </a:cubicBezTo>
                  <a:cubicBezTo>
                    <a:pt x="2098" y="1308"/>
                    <a:pt x="2200" y="1052"/>
                    <a:pt x="2405" y="848"/>
                  </a:cubicBezTo>
                  <a:close/>
                  <a:moveTo>
                    <a:pt x="3890" y="0"/>
                  </a:moveTo>
                  <a:cubicBezTo>
                    <a:pt x="3321" y="0"/>
                    <a:pt x="2758" y="219"/>
                    <a:pt x="2322" y="631"/>
                  </a:cubicBezTo>
                  <a:lnTo>
                    <a:pt x="2322" y="631"/>
                  </a:lnTo>
                  <a:cubicBezTo>
                    <a:pt x="2223" y="613"/>
                    <a:pt x="2123" y="603"/>
                    <a:pt x="2022" y="603"/>
                  </a:cubicBezTo>
                  <a:cubicBezTo>
                    <a:pt x="1863" y="603"/>
                    <a:pt x="1703" y="626"/>
                    <a:pt x="1551" y="672"/>
                  </a:cubicBezTo>
                  <a:cubicBezTo>
                    <a:pt x="1277" y="763"/>
                    <a:pt x="1065" y="915"/>
                    <a:pt x="852" y="1097"/>
                  </a:cubicBezTo>
                  <a:cubicBezTo>
                    <a:pt x="578" y="1371"/>
                    <a:pt x="335" y="1705"/>
                    <a:pt x="153" y="2070"/>
                  </a:cubicBezTo>
                  <a:cubicBezTo>
                    <a:pt x="92" y="2161"/>
                    <a:pt x="31" y="2313"/>
                    <a:pt x="1" y="2435"/>
                  </a:cubicBezTo>
                  <a:cubicBezTo>
                    <a:pt x="92" y="2344"/>
                    <a:pt x="153" y="2222"/>
                    <a:pt x="244" y="2100"/>
                  </a:cubicBezTo>
                  <a:cubicBezTo>
                    <a:pt x="426" y="1766"/>
                    <a:pt x="669" y="1493"/>
                    <a:pt x="943" y="1249"/>
                  </a:cubicBezTo>
                  <a:cubicBezTo>
                    <a:pt x="1241" y="952"/>
                    <a:pt x="1642" y="809"/>
                    <a:pt x="2043" y="809"/>
                  </a:cubicBezTo>
                  <a:cubicBezTo>
                    <a:pt x="2083" y="809"/>
                    <a:pt x="2122" y="810"/>
                    <a:pt x="2161" y="813"/>
                  </a:cubicBezTo>
                  <a:lnTo>
                    <a:pt x="2161" y="813"/>
                  </a:lnTo>
                  <a:cubicBezTo>
                    <a:pt x="1982" y="1050"/>
                    <a:pt x="1885" y="1323"/>
                    <a:pt x="1885" y="1614"/>
                  </a:cubicBezTo>
                  <a:cubicBezTo>
                    <a:pt x="1914" y="2051"/>
                    <a:pt x="2250" y="2376"/>
                    <a:pt x="2652" y="2376"/>
                  </a:cubicBezTo>
                  <a:cubicBezTo>
                    <a:pt x="2670" y="2376"/>
                    <a:pt x="2688" y="2375"/>
                    <a:pt x="2706" y="2374"/>
                  </a:cubicBezTo>
                  <a:cubicBezTo>
                    <a:pt x="2949" y="2344"/>
                    <a:pt x="3132" y="2222"/>
                    <a:pt x="3223" y="2009"/>
                  </a:cubicBezTo>
                  <a:cubicBezTo>
                    <a:pt x="3284" y="1827"/>
                    <a:pt x="3314" y="1614"/>
                    <a:pt x="3253" y="1401"/>
                  </a:cubicBezTo>
                  <a:cubicBezTo>
                    <a:pt x="3139" y="1088"/>
                    <a:pt x="2891" y="827"/>
                    <a:pt x="2560" y="696"/>
                  </a:cubicBezTo>
                  <a:lnTo>
                    <a:pt x="2560" y="696"/>
                  </a:lnTo>
                  <a:cubicBezTo>
                    <a:pt x="2916" y="363"/>
                    <a:pt x="3391" y="183"/>
                    <a:pt x="3891" y="155"/>
                  </a:cubicBezTo>
                  <a:cubicBezTo>
                    <a:pt x="4256" y="155"/>
                    <a:pt x="4651" y="216"/>
                    <a:pt x="4986" y="368"/>
                  </a:cubicBezTo>
                  <a:cubicBezTo>
                    <a:pt x="5107" y="429"/>
                    <a:pt x="5229" y="489"/>
                    <a:pt x="5350" y="550"/>
                  </a:cubicBezTo>
                  <a:cubicBezTo>
                    <a:pt x="5259" y="459"/>
                    <a:pt x="5138" y="368"/>
                    <a:pt x="5016" y="307"/>
                  </a:cubicBezTo>
                  <a:cubicBezTo>
                    <a:pt x="4663" y="100"/>
                    <a:pt x="4275" y="0"/>
                    <a:pt x="38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6"/>
            <p:cNvSpPr/>
            <p:nvPr/>
          </p:nvSpPr>
          <p:spPr>
            <a:xfrm>
              <a:off x="5772500" y="1519400"/>
              <a:ext cx="63000" cy="91950"/>
            </a:xfrm>
            <a:custGeom>
              <a:avLst/>
              <a:gdLst/>
              <a:ahLst/>
              <a:cxnLst/>
              <a:rect l="l" t="t" r="r" b="b"/>
              <a:pathLst>
                <a:path w="2520" h="3678" extrusionOk="0">
                  <a:moveTo>
                    <a:pt x="1595" y="1"/>
                  </a:moveTo>
                  <a:cubicBezTo>
                    <a:pt x="902" y="1"/>
                    <a:pt x="1" y="293"/>
                    <a:pt x="58" y="1790"/>
                  </a:cubicBezTo>
                  <a:cubicBezTo>
                    <a:pt x="97" y="3365"/>
                    <a:pt x="1118" y="3678"/>
                    <a:pt x="1833" y="3678"/>
                  </a:cubicBezTo>
                  <a:cubicBezTo>
                    <a:pt x="2222" y="3678"/>
                    <a:pt x="2520" y="3585"/>
                    <a:pt x="2520" y="3553"/>
                  </a:cubicBezTo>
                  <a:cubicBezTo>
                    <a:pt x="2520" y="3492"/>
                    <a:pt x="2368" y="118"/>
                    <a:pt x="2368" y="118"/>
                  </a:cubicBezTo>
                  <a:cubicBezTo>
                    <a:pt x="2356" y="107"/>
                    <a:pt x="2014" y="1"/>
                    <a:pt x="159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6"/>
            <p:cNvSpPr/>
            <p:nvPr/>
          </p:nvSpPr>
          <p:spPr>
            <a:xfrm>
              <a:off x="5788375" y="1538750"/>
              <a:ext cx="28125" cy="52300"/>
            </a:xfrm>
            <a:custGeom>
              <a:avLst/>
              <a:gdLst/>
              <a:ahLst/>
              <a:cxnLst/>
              <a:rect l="l" t="t" r="r" b="b"/>
              <a:pathLst>
                <a:path w="1125" h="2092" extrusionOk="0">
                  <a:moveTo>
                    <a:pt x="637" y="1"/>
                  </a:moveTo>
                  <a:cubicBezTo>
                    <a:pt x="616" y="1"/>
                    <a:pt x="596" y="4"/>
                    <a:pt x="578" y="13"/>
                  </a:cubicBezTo>
                  <a:cubicBezTo>
                    <a:pt x="365" y="44"/>
                    <a:pt x="213" y="196"/>
                    <a:pt x="152" y="378"/>
                  </a:cubicBezTo>
                  <a:cubicBezTo>
                    <a:pt x="61" y="591"/>
                    <a:pt x="0" y="834"/>
                    <a:pt x="31" y="1047"/>
                  </a:cubicBezTo>
                  <a:cubicBezTo>
                    <a:pt x="0" y="1503"/>
                    <a:pt x="274" y="1898"/>
                    <a:pt x="669" y="2080"/>
                  </a:cubicBezTo>
                  <a:cubicBezTo>
                    <a:pt x="699" y="2088"/>
                    <a:pt x="732" y="2091"/>
                    <a:pt x="764" y="2091"/>
                  </a:cubicBezTo>
                  <a:cubicBezTo>
                    <a:pt x="863" y="2091"/>
                    <a:pt x="965" y="2057"/>
                    <a:pt x="1034" y="1989"/>
                  </a:cubicBezTo>
                  <a:cubicBezTo>
                    <a:pt x="1125" y="1959"/>
                    <a:pt x="1125" y="1898"/>
                    <a:pt x="1125" y="1898"/>
                  </a:cubicBezTo>
                  <a:lnTo>
                    <a:pt x="1125" y="1898"/>
                  </a:lnTo>
                  <a:cubicBezTo>
                    <a:pt x="1125" y="1898"/>
                    <a:pt x="1094" y="1928"/>
                    <a:pt x="1003" y="1958"/>
                  </a:cubicBezTo>
                  <a:cubicBezTo>
                    <a:pt x="958" y="1989"/>
                    <a:pt x="904" y="2004"/>
                    <a:pt x="851" y="2004"/>
                  </a:cubicBezTo>
                  <a:cubicBezTo>
                    <a:pt x="798" y="2004"/>
                    <a:pt x="745" y="1989"/>
                    <a:pt x="699" y="1958"/>
                  </a:cubicBezTo>
                  <a:cubicBezTo>
                    <a:pt x="365" y="1776"/>
                    <a:pt x="183" y="1411"/>
                    <a:pt x="183" y="1047"/>
                  </a:cubicBezTo>
                  <a:cubicBezTo>
                    <a:pt x="183" y="834"/>
                    <a:pt x="213" y="651"/>
                    <a:pt x="274" y="439"/>
                  </a:cubicBezTo>
                  <a:cubicBezTo>
                    <a:pt x="335" y="287"/>
                    <a:pt x="456" y="165"/>
                    <a:pt x="578" y="104"/>
                  </a:cubicBezTo>
                  <a:cubicBezTo>
                    <a:pt x="599" y="99"/>
                    <a:pt x="620" y="96"/>
                    <a:pt x="639" y="96"/>
                  </a:cubicBezTo>
                  <a:cubicBezTo>
                    <a:pt x="731" y="96"/>
                    <a:pt x="801" y="151"/>
                    <a:pt x="851" y="226"/>
                  </a:cubicBezTo>
                  <a:cubicBezTo>
                    <a:pt x="882" y="287"/>
                    <a:pt x="851" y="348"/>
                    <a:pt x="882" y="348"/>
                  </a:cubicBezTo>
                  <a:cubicBezTo>
                    <a:pt x="882" y="348"/>
                    <a:pt x="912" y="287"/>
                    <a:pt x="912" y="196"/>
                  </a:cubicBezTo>
                  <a:cubicBezTo>
                    <a:pt x="882" y="135"/>
                    <a:pt x="851" y="74"/>
                    <a:pt x="791" y="44"/>
                  </a:cubicBezTo>
                  <a:cubicBezTo>
                    <a:pt x="748" y="22"/>
                    <a:pt x="689" y="1"/>
                    <a:pt x="63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6"/>
            <p:cNvSpPr/>
            <p:nvPr/>
          </p:nvSpPr>
          <p:spPr>
            <a:xfrm>
              <a:off x="5613600" y="1895450"/>
              <a:ext cx="719625" cy="992450"/>
            </a:xfrm>
            <a:custGeom>
              <a:avLst/>
              <a:gdLst/>
              <a:ahLst/>
              <a:cxnLst/>
              <a:rect l="l" t="t" r="r" b="b"/>
              <a:pathLst>
                <a:path w="28785" h="39698" extrusionOk="0">
                  <a:moveTo>
                    <a:pt x="3952" y="1"/>
                  </a:moveTo>
                  <a:lnTo>
                    <a:pt x="0" y="2676"/>
                  </a:lnTo>
                  <a:lnTo>
                    <a:pt x="3344" y="21551"/>
                  </a:lnTo>
                  <a:lnTo>
                    <a:pt x="1885" y="33983"/>
                  </a:lnTo>
                  <a:cubicBezTo>
                    <a:pt x="1550" y="36263"/>
                    <a:pt x="2310" y="39485"/>
                    <a:pt x="2310" y="39485"/>
                  </a:cubicBezTo>
                  <a:lnTo>
                    <a:pt x="27326" y="39697"/>
                  </a:lnTo>
                  <a:lnTo>
                    <a:pt x="27812" y="39454"/>
                  </a:lnTo>
                  <a:cubicBezTo>
                    <a:pt x="28481" y="37023"/>
                    <a:pt x="28663" y="34439"/>
                    <a:pt x="28390" y="31916"/>
                  </a:cubicBezTo>
                  <a:lnTo>
                    <a:pt x="27326" y="20579"/>
                  </a:lnTo>
                  <a:lnTo>
                    <a:pt x="28542" y="11247"/>
                  </a:lnTo>
                  <a:cubicBezTo>
                    <a:pt x="28785" y="6657"/>
                    <a:pt x="26475" y="2341"/>
                    <a:pt x="22523" y="1"/>
                  </a:cubicBezTo>
                  <a:lnTo>
                    <a:pt x="13162" y="258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6"/>
            <p:cNvSpPr/>
            <p:nvPr/>
          </p:nvSpPr>
          <p:spPr>
            <a:xfrm>
              <a:off x="5727575" y="1818600"/>
              <a:ext cx="468125" cy="179475"/>
            </a:xfrm>
            <a:custGeom>
              <a:avLst/>
              <a:gdLst/>
              <a:ahLst/>
              <a:cxnLst/>
              <a:rect l="l" t="t" r="r" b="b"/>
              <a:pathLst>
                <a:path w="18725" h="7179" extrusionOk="0">
                  <a:moveTo>
                    <a:pt x="15120" y="0"/>
                  </a:moveTo>
                  <a:cubicBezTo>
                    <a:pt x="12655" y="0"/>
                    <a:pt x="9879" y="5081"/>
                    <a:pt x="9879" y="5081"/>
                  </a:cubicBezTo>
                  <a:cubicBezTo>
                    <a:pt x="9879" y="5081"/>
                    <a:pt x="6292" y="2315"/>
                    <a:pt x="5168" y="1433"/>
                  </a:cubicBezTo>
                  <a:cubicBezTo>
                    <a:pt x="4519" y="907"/>
                    <a:pt x="3668" y="796"/>
                    <a:pt x="3064" y="796"/>
                  </a:cubicBezTo>
                  <a:cubicBezTo>
                    <a:pt x="2621" y="796"/>
                    <a:pt x="2311" y="856"/>
                    <a:pt x="2311" y="856"/>
                  </a:cubicBezTo>
                  <a:lnTo>
                    <a:pt x="1" y="7026"/>
                  </a:lnTo>
                  <a:lnTo>
                    <a:pt x="7144" y="7178"/>
                  </a:lnTo>
                  <a:lnTo>
                    <a:pt x="18724" y="6449"/>
                  </a:lnTo>
                  <a:cubicBezTo>
                    <a:pt x="18724" y="6449"/>
                    <a:pt x="18268" y="1008"/>
                    <a:pt x="15685" y="96"/>
                  </a:cubicBezTo>
                  <a:cubicBezTo>
                    <a:pt x="15499" y="30"/>
                    <a:pt x="15311" y="0"/>
                    <a:pt x="151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6"/>
            <p:cNvSpPr/>
            <p:nvPr/>
          </p:nvSpPr>
          <p:spPr>
            <a:xfrm>
              <a:off x="5831675" y="2541350"/>
              <a:ext cx="440000" cy="270550"/>
            </a:xfrm>
            <a:custGeom>
              <a:avLst/>
              <a:gdLst/>
              <a:ahLst/>
              <a:cxnLst/>
              <a:rect l="l" t="t" r="r" b="b"/>
              <a:pathLst>
                <a:path w="17600" h="10822" extrusionOk="0">
                  <a:moveTo>
                    <a:pt x="30" y="10656"/>
                  </a:moveTo>
                  <a:lnTo>
                    <a:pt x="30" y="10656"/>
                  </a:lnTo>
                  <a:cubicBezTo>
                    <a:pt x="21" y="10660"/>
                    <a:pt x="11" y="10664"/>
                    <a:pt x="1" y="10670"/>
                  </a:cubicBezTo>
                  <a:cubicBezTo>
                    <a:pt x="1" y="10670"/>
                    <a:pt x="11" y="10665"/>
                    <a:pt x="30" y="10656"/>
                  </a:cubicBezTo>
                  <a:close/>
                  <a:moveTo>
                    <a:pt x="12554" y="1"/>
                  </a:moveTo>
                  <a:lnTo>
                    <a:pt x="9241" y="305"/>
                  </a:lnTo>
                  <a:lnTo>
                    <a:pt x="5502" y="639"/>
                  </a:lnTo>
                  <a:lnTo>
                    <a:pt x="5442" y="639"/>
                  </a:lnTo>
                  <a:lnTo>
                    <a:pt x="5442" y="700"/>
                  </a:lnTo>
                  <a:cubicBezTo>
                    <a:pt x="5320" y="1034"/>
                    <a:pt x="5138" y="1369"/>
                    <a:pt x="4925" y="1642"/>
                  </a:cubicBezTo>
                  <a:cubicBezTo>
                    <a:pt x="4712" y="1916"/>
                    <a:pt x="4469" y="2159"/>
                    <a:pt x="4165" y="2341"/>
                  </a:cubicBezTo>
                  <a:cubicBezTo>
                    <a:pt x="3618" y="2706"/>
                    <a:pt x="2980" y="2980"/>
                    <a:pt x="2311" y="3071"/>
                  </a:cubicBezTo>
                  <a:lnTo>
                    <a:pt x="2220" y="3071"/>
                  </a:lnTo>
                  <a:lnTo>
                    <a:pt x="2250" y="3162"/>
                  </a:lnTo>
                  <a:cubicBezTo>
                    <a:pt x="2584" y="4287"/>
                    <a:pt x="2676" y="5442"/>
                    <a:pt x="2493" y="6597"/>
                  </a:cubicBezTo>
                  <a:cubicBezTo>
                    <a:pt x="2402" y="7478"/>
                    <a:pt x="2128" y="8329"/>
                    <a:pt x="1673" y="9120"/>
                  </a:cubicBezTo>
                  <a:cubicBezTo>
                    <a:pt x="1399" y="9606"/>
                    <a:pt x="1004" y="10031"/>
                    <a:pt x="518" y="10366"/>
                  </a:cubicBezTo>
                  <a:cubicBezTo>
                    <a:pt x="280" y="10532"/>
                    <a:pt x="98" y="10624"/>
                    <a:pt x="30" y="10656"/>
                  </a:cubicBezTo>
                  <a:lnTo>
                    <a:pt x="30" y="10656"/>
                  </a:lnTo>
                  <a:cubicBezTo>
                    <a:pt x="73" y="10638"/>
                    <a:pt x="103" y="10634"/>
                    <a:pt x="153" y="10609"/>
                  </a:cubicBezTo>
                  <a:cubicBezTo>
                    <a:pt x="305" y="10548"/>
                    <a:pt x="426" y="10487"/>
                    <a:pt x="548" y="10396"/>
                  </a:cubicBezTo>
                  <a:cubicBezTo>
                    <a:pt x="1065" y="10092"/>
                    <a:pt x="1460" y="9667"/>
                    <a:pt x="1764" y="9150"/>
                  </a:cubicBezTo>
                  <a:cubicBezTo>
                    <a:pt x="2250" y="8390"/>
                    <a:pt x="2554" y="7509"/>
                    <a:pt x="2645" y="6627"/>
                  </a:cubicBezTo>
                  <a:cubicBezTo>
                    <a:pt x="2822" y="5479"/>
                    <a:pt x="2742" y="4330"/>
                    <a:pt x="2432" y="3237"/>
                  </a:cubicBezTo>
                  <a:lnTo>
                    <a:pt x="2432" y="3237"/>
                  </a:lnTo>
                  <a:cubicBezTo>
                    <a:pt x="3098" y="3110"/>
                    <a:pt x="3734" y="2873"/>
                    <a:pt x="4287" y="2524"/>
                  </a:cubicBezTo>
                  <a:cubicBezTo>
                    <a:pt x="4591" y="2311"/>
                    <a:pt x="4864" y="2037"/>
                    <a:pt x="5107" y="1764"/>
                  </a:cubicBezTo>
                  <a:cubicBezTo>
                    <a:pt x="5338" y="1475"/>
                    <a:pt x="5514" y="1132"/>
                    <a:pt x="5636" y="785"/>
                  </a:cubicBezTo>
                  <a:lnTo>
                    <a:pt x="5636" y="785"/>
                  </a:lnTo>
                  <a:lnTo>
                    <a:pt x="9302" y="487"/>
                  </a:lnTo>
                  <a:lnTo>
                    <a:pt x="12561" y="191"/>
                  </a:lnTo>
                  <a:lnTo>
                    <a:pt x="12561" y="191"/>
                  </a:lnTo>
                  <a:cubicBezTo>
                    <a:pt x="12862" y="739"/>
                    <a:pt x="13274" y="1201"/>
                    <a:pt x="13770" y="1551"/>
                  </a:cubicBezTo>
                  <a:cubicBezTo>
                    <a:pt x="14252" y="1883"/>
                    <a:pt x="14824" y="2095"/>
                    <a:pt x="15397" y="2157"/>
                  </a:cubicBezTo>
                  <a:lnTo>
                    <a:pt x="15397" y="2157"/>
                  </a:lnTo>
                  <a:cubicBezTo>
                    <a:pt x="16259" y="3260"/>
                    <a:pt x="16997" y="4307"/>
                    <a:pt x="17266" y="5442"/>
                  </a:cubicBezTo>
                  <a:cubicBezTo>
                    <a:pt x="17509" y="6414"/>
                    <a:pt x="17509" y="7448"/>
                    <a:pt x="17296" y="8421"/>
                  </a:cubicBezTo>
                  <a:cubicBezTo>
                    <a:pt x="17144" y="9059"/>
                    <a:pt x="16901" y="9667"/>
                    <a:pt x="16566" y="10244"/>
                  </a:cubicBezTo>
                  <a:cubicBezTo>
                    <a:pt x="16323" y="10639"/>
                    <a:pt x="16171" y="10822"/>
                    <a:pt x="16171" y="10822"/>
                  </a:cubicBezTo>
                  <a:cubicBezTo>
                    <a:pt x="16323" y="10670"/>
                    <a:pt x="16475" y="10487"/>
                    <a:pt x="16597" y="10275"/>
                  </a:cubicBezTo>
                  <a:cubicBezTo>
                    <a:pt x="16931" y="9728"/>
                    <a:pt x="17205" y="9120"/>
                    <a:pt x="17357" y="8451"/>
                  </a:cubicBezTo>
                  <a:cubicBezTo>
                    <a:pt x="17600" y="7478"/>
                    <a:pt x="17600" y="6414"/>
                    <a:pt x="17357" y="5411"/>
                  </a:cubicBezTo>
                  <a:cubicBezTo>
                    <a:pt x="17205" y="4803"/>
                    <a:pt x="16962" y="4226"/>
                    <a:pt x="16627" y="3679"/>
                  </a:cubicBezTo>
                  <a:cubicBezTo>
                    <a:pt x="16262" y="3101"/>
                    <a:pt x="15867" y="2554"/>
                    <a:pt x="15442" y="2007"/>
                  </a:cubicBezTo>
                  <a:lnTo>
                    <a:pt x="15411" y="1977"/>
                  </a:lnTo>
                  <a:lnTo>
                    <a:pt x="15381" y="1977"/>
                  </a:lnTo>
                  <a:cubicBezTo>
                    <a:pt x="14803" y="1946"/>
                    <a:pt x="14256" y="1733"/>
                    <a:pt x="13800" y="1430"/>
                  </a:cubicBezTo>
                  <a:cubicBezTo>
                    <a:pt x="13314" y="1065"/>
                    <a:pt x="12919" y="609"/>
                    <a:pt x="12676" y="62"/>
                  </a:cubicBezTo>
                  <a:lnTo>
                    <a:pt x="1264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6"/>
            <p:cNvSpPr/>
            <p:nvPr/>
          </p:nvSpPr>
          <p:spPr>
            <a:xfrm>
              <a:off x="5775450" y="2618100"/>
              <a:ext cx="132250" cy="191875"/>
            </a:xfrm>
            <a:custGeom>
              <a:avLst/>
              <a:gdLst/>
              <a:ahLst/>
              <a:cxnLst/>
              <a:rect l="l" t="t" r="r" b="b"/>
              <a:pathLst>
                <a:path w="5290" h="7675" extrusionOk="0">
                  <a:moveTo>
                    <a:pt x="4408" y="1"/>
                  </a:moveTo>
                  <a:lnTo>
                    <a:pt x="4408" y="1"/>
                  </a:lnTo>
                  <a:cubicBezTo>
                    <a:pt x="4165" y="1338"/>
                    <a:pt x="3739" y="2706"/>
                    <a:pt x="2767" y="3618"/>
                  </a:cubicBezTo>
                  <a:cubicBezTo>
                    <a:pt x="2250" y="4135"/>
                    <a:pt x="1551" y="4408"/>
                    <a:pt x="1004" y="4864"/>
                  </a:cubicBezTo>
                  <a:cubicBezTo>
                    <a:pt x="456" y="5320"/>
                    <a:pt x="0" y="6050"/>
                    <a:pt x="213" y="6749"/>
                  </a:cubicBezTo>
                  <a:cubicBezTo>
                    <a:pt x="416" y="7307"/>
                    <a:pt x="1043" y="7675"/>
                    <a:pt x="1669" y="7675"/>
                  </a:cubicBezTo>
                  <a:cubicBezTo>
                    <a:pt x="1793" y="7675"/>
                    <a:pt x="1917" y="7660"/>
                    <a:pt x="2037" y="7630"/>
                  </a:cubicBezTo>
                  <a:cubicBezTo>
                    <a:pt x="2767" y="7417"/>
                    <a:pt x="3374" y="6961"/>
                    <a:pt x="3770" y="6323"/>
                  </a:cubicBezTo>
                  <a:cubicBezTo>
                    <a:pt x="5077" y="4469"/>
                    <a:pt x="5289" y="2068"/>
                    <a:pt x="4408" y="1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6"/>
            <p:cNvSpPr/>
            <p:nvPr/>
          </p:nvSpPr>
          <p:spPr>
            <a:xfrm>
              <a:off x="5684275" y="2820425"/>
              <a:ext cx="639075" cy="22725"/>
            </a:xfrm>
            <a:custGeom>
              <a:avLst/>
              <a:gdLst/>
              <a:ahLst/>
              <a:cxnLst/>
              <a:rect l="l" t="t" r="r" b="b"/>
              <a:pathLst>
                <a:path w="25563" h="909" extrusionOk="0">
                  <a:moveTo>
                    <a:pt x="25441" y="1"/>
                  </a:moveTo>
                  <a:cubicBezTo>
                    <a:pt x="25403" y="1"/>
                    <a:pt x="25365" y="8"/>
                    <a:pt x="25320" y="24"/>
                  </a:cubicBezTo>
                  <a:lnTo>
                    <a:pt x="24560" y="84"/>
                  </a:lnTo>
                  <a:cubicBezTo>
                    <a:pt x="23921" y="145"/>
                    <a:pt x="22979" y="236"/>
                    <a:pt x="21824" y="327"/>
                  </a:cubicBezTo>
                  <a:cubicBezTo>
                    <a:pt x="19514" y="510"/>
                    <a:pt x="16323" y="692"/>
                    <a:pt x="12797" y="692"/>
                  </a:cubicBezTo>
                  <a:cubicBezTo>
                    <a:pt x="9271" y="692"/>
                    <a:pt x="6079" y="540"/>
                    <a:pt x="3769" y="388"/>
                  </a:cubicBezTo>
                  <a:cubicBezTo>
                    <a:pt x="2614" y="297"/>
                    <a:pt x="1672" y="206"/>
                    <a:pt x="1033" y="145"/>
                  </a:cubicBezTo>
                  <a:lnTo>
                    <a:pt x="274" y="84"/>
                  </a:lnTo>
                  <a:lnTo>
                    <a:pt x="0" y="84"/>
                  </a:lnTo>
                  <a:cubicBezTo>
                    <a:pt x="91" y="115"/>
                    <a:pt x="182" y="145"/>
                    <a:pt x="274" y="145"/>
                  </a:cubicBezTo>
                  <a:lnTo>
                    <a:pt x="1003" y="236"/>
                  </a:lnTo>
                  <a:cubicBezTo>
                    <a:pt x="1641" y="327"/>
                    <a:pt x="2584" y="419"/>
                    <a:pt x="3739" y="540"/>
                  </a:cubicBezTo>
                  <a:cubicBezTo>
                    <a:pt x="5878" y="737"/>
                    <a:pt x="8774" y="908"/>
                    <a:pt x="12016" y="908"/>
                  </a:cubicBezTo>
                  <a:cubicBezTo>
                    <a:pt x="12274" y="908"/>
                    <a:pt x="12534" y="907"/>
                    <a:pt x="12797" y="905"/>
                  </a:cubicBezTo>
                  <a:cubicBezTo>
                    <a:pt x="16323" y="905"/>
                    <a:pt x="19514" y="692"/>
                    <a:pt x="21824" y="479"/>
                  </a:cubicBezTo>
                  <a:cubicBezTo>
                    <a:pt x="22979" y="358"/>
                    <a:pt x="23921" y="267"/>
                    <a:pt x="24560" y="175"/>
                  </a:cubicBezTo>
                  <a:lnTo>
                    <a:pt x="25320" y="54"/>
                  </a:lnTo>
                  <a:cubicBezTo>
                    <a:pt x="25411" y="54"/>
                    <a:pt x="25472" y="54"/>
                    <a:pt x="25563" y="24"/>
                  </a:cubicBezTo>
                  <a:cubicBezTo>
                    <a:pt x="25517" y="8"/>
                    <a:pt x="25479" y="1"/>
                    <a:pt x="254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6"/>
            <p:cNvSpPr/>
            <p:nvPr/>
          </p:nvSpPr>
          <p:spPr>
            <a:xfrm>
              <a:off x="5736700" y="2832400"/>
              <a:ext cx="17500" cy="62325"/>
            </a:xfrm>
            <a:custGeom>
              <a:avLst/>
              <a:gdLst/>
              <a:ahLst/>
              <a:cxnLst/>
              <a:rect l="l" t="t" r="r" b="b"/>
              <a:pathLst>
                <a:path w="700" h="2493" extrusionOk="0">
                  <a:moveTo>
                    <a:pt x="152" y="0"/>
                  </a:moveTo>
                  <a:cubicBezTo>
                    <a:pt x="0" y="426"/>
                    <a:pt x="0" y="882"/>
                    <a:pt x="122" y="1307"/>
                  </a:cubicBezTo>
                  <a:cubicBezTo>
                    <a:pt x="183" y="1733"/>
                    <a:pt x="365" y="2159"/>
                    <a:pt x="639" y="2493"/>
                  </a:cubicBezTo>
                  <a:cubicBezTo>
                    <a:pt x="699" y="2462"/>
                    <a:pt x="456" y="1946"/>
                    <a:pt x="304" y="1247"/>
                  </a:cubicBezTo>
                  <a:cubicBezTo>
                    <a:pt x="183" y="578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6"/>
            <p:cNvSpPr/>
            <p:nvPr/>
          </p:nvSpPr>
          <p:spPr>
            <a:xfrm>
              <a:off x="5795200" y="2834675"/>
              <a:ext cx="9150" cy="50175"/>
            </a:xfrm>
            <a:custGeom>
              <a:avLst/>
              <a:gdLst/>
              <a:ahLst/>
              <a:cxnLst/>
              <a:rect l="l" t="t" r="r" b="b"/>
              <a:pathLst>
                <a:path w="366" h="2007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669"/>
                    <a:pt x="92" y="1368"/>
                    <a:pt x="305" y="2007"/>
                  </a:cubicBezTo>
                  <a:cubicBezTo>
                    <a:pt x="366" y="1672"/>
                    <a:pt x="335" y="1338"/>
                    <a:pt x="274" y="1004"/>
                  </a:cubicBezTo>
                  <a:cubicBezTo>
                    <a:pt x="274" y="639"/>
                    <a:pt x="183" y="305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6"/>
            <p:cNvSpPr/>
            <p:nvPr/>
          </p:nvSpPr>
          <p:spPr>
            <a:xfrm>
              <a:off x="5875000" y="2838475"/>
              <a:ext cx="8375" cy="61575"/>
            </a:xfrm>
            <a:custGeom>
              <a:avLst/>
              <a:gdLst/>
              <a:ahLst/>
              <a:cxnLst/>
              <a:rect l="l" t="t" r="r" b="b"/>
              <a:pathLst>
                <a:path w="335" h="2463" extrusionOk="0">
                  <a:moveTo>
                    <a:pt x="152" y="1"/>
                  </a:moveTo>
                  <a:lnTo>
                    <a:pt x="152" y="1"/>
                  </a:lnTo>
                  <a:cubicBezTo>
                    <a:pt x="0" y="821"/>
                    <a:pt x="31" y="1672"/>
                    <a:pt x="304" y="2463"/>
                  </a:cubicBezTo>
                  <a:cubicBezTo>
                    <a:pt x="335" y="2037"/>
                    <a:pt x="304" y="1642"/>
                    <a:pt x="274" y="1216"/>
                  </a:cubicBezTo>
                  <a:cubicBezTo>
                    <a:pt x="274" y="821"/>
                    <a:pt x="243" y="396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6"/>
            <p:cNvSpPr/>
            <p:nvPr/>
          </p:nvSpPr>
          <p:spPr>
            <a:xfrm>
              <a:off x="5938825" y="2841525"/>
              <a:ext cx="8375" cy="51700"/>
            </a:xfrm>
            <a:custGeom>
              <a:avLst/>
              <a:gdLst/>
              <a:ahLst/>
              <a:cxnLst/>
              <a:rect l="l" t="t" r="r" b="b"/>
              <a:pathLst>
                <a:path w="335" h="2068" extrusionOk="0">
                  <a:moveTo>
                    <a:pt x="61" y="0"/>
                  </a:moveTo>
                  <a:cubicBezTo>
                    <a:pt x="1" y="365"/>
                    <a:pt x="1" y="699"/>
                    <a:pt x="61" y="1064"/>
                  </a:cubicBezTo>
                  <a:cubicBezTo>
                    <a:pt x="61" y="1398"/>
                    <a:pt x="153" y="1763"/>
                    <a:pt x="274" y="2067"/>
                  </a:cubicBezTo>
                  <a:cubicBezTo>
                    <a:pt x="335" y="1733"/>
                    <a:pt x="335" y="1368"/>
                    <a:pt x="274" y="1034"/>
                  </a:cubicBezTo>
                  <a:cubicBezTo>
                    <a:pt x="274" y="669"/>
                    <a:pt x="213" y="335"/>
                    <a:pt x="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6"/>
            <p:cNvSpPr/>
            <p:nvPr/>
          </p:nvSpPr>
          <p:spPr>
            <a:xfrm>
              <a:off x="6022425" y="2843025"/>
              <a:ext cx="7625" cy="52475"/>
            </a:xfrm>
            <a:custGeom>
              <a:avLst/>
              <a:gdLst/>
              <a:ahLst/>
              <a:cxnLst/>
              <a:rect l="l" t="t" r="r" b="b"/>
              <a:pathLst>
                <a:path w="305" h="2099" extrusionOk="0">
                  <a:moveTo>
                    <a:pt x="152" y="1"/>
                  </a:moveTo>
                  <a:lnTo>
                    <a:pt x="152" y="1"/>
                  </a:lnTo>
                  <a:cubicBezTo>
                    <a:pt x="0" y="700"/>
                    <a:pt x="30" y="1430"/>
                    <a:pt x="274" y="2098"/>
                  </a:cubicBezTo>
                  <a:cubicBezTo>
                    <a:pt x="304" y="1764"/>
                    <a:pt x="304" y="1399"/>
                    <a:pt x="243" y="1034"/>
                  </a:cubicBezTo>
                  <a:cubicBezTo>
                    <a:pt x="274" y="700"/>
                    <a:pt x="213" y="335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6"/>
            <p:cNvSpPr/>
            <p:nvPr/>
          </p:nvSpPr>
          <p:spPr>
            <a:xfrm>
              <a:off x="6083200" y="2843025"/>
              <a:ext cx="6875" cy="41075"/>
            </a:xfrm>
            <a:custGeom>
              <a:avLst/>
              <a:gdLst/>
              <a:ahLst/>
              <a:cxnLst/>
              <a:rect l="l" t="t" r="r" b="b"/>
              <a:pathLst>
                <a:path w="275" h="1643" extrusionOk="0">
                  <a:moveTo>
                    <a:pt x="122" y="1"/>
                  </a:moveTo>
                  <a:cubicBezTo>
                    <a:pt x="31" y="244"/>
                    <a:pt x="1" y="548"/>
                    <a:pt x="31" y="822"/>
                  </a:cubicBezTo>
                  <a:cubicBezTo>
                    <a:pt x="1" y="1095"/>
                    <a:pt x="31" y="1369"/>
                    <a:pt x="153" y="1642"/>
                  </a:cubicBezTo>
                  <a:cubicBezTo>
                    <a:pt x="244" y="1369"/>
                    <a:pt x="274" y="1095"/>
                    <a:pt x="244" y="822"/>
                  </a:cubicBezTo>
                  <a:cubicBezTo>
                    <a:pt x="214" y="366"/>
                    <a:pt x="18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6"/>
            <p:cNvSpPr/>
            <p:nvPr/>
          </p:nvSpPr>
          <p:spPr>
            <a:xfrm>
              <a:off x="6156150" y="2836200"/>
              <a:ext cx="8400" cy="53225"/>
            </a:xfrm>
            <a:custGeom>
              <a:avLst/>
              <a:gdLst/>
              <a:ahLst/>
              <a:cxnLst/>
              <a:rect l="l" t="t" r="r" b="b"/>
              <a:pathLst>
                <a:path w="336" h="2129" extrusionOk="0">
                  <a:moveTo>
                    <a:pt x="153" y="0"/>
                  </a:moveTo>
                  <a:cubicBezTo>
                    <a:pt x="31" y="365"/>
                    <a:pt x="1" y="730"/>
                    <a:pt x="62" y="1064"/>
                  </a:cubicBezTo>
                  <a:cubicBezTo>
                    <a:pt x="62" y="1429"/>
                    <a:pt x="153" y="1794"/>
                    <a:pt x="305" y="2128"/>
                  </a:cubicBezTo>
                  <a:cubicBezTo>
                    <a:pt x="335" y="1763"/>
                    <a:pt x="305" y="1399"/>
                    <a:pt x="274" y="1064"/>
                  </a:cubicBezTo>
                  <a:cubicBezTo>
                    <a:pt x="274" y="700"/>
                    <a:pt x="244" y="365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6"/>
            <p:cNvSpPr/>
            <p:nvPr/>
          </p:nvSpPr>
          <p:spPr>
            <a:xfrm>
              <a:off x="6215425" y="2827075"/>
              <a:ext cx="8375" cy="54750"/>
            </a:xfrm>
            <a:custGeom>
              <a:avLst/>
              <a:gdLst/>
              <a:ahLst/>
              <a:cxnLst/>
              <a:rect l="l" t="t" r="r" b="b"/>
              <a:pathLst>
                <a:path w="335" h="2190" extrusionOk="0">
                  <a:moveTo>
                    <a:pt x="61" y="1"/>
                  </a:moveTo>
                  <a:cubicBezTo>
                    <a:pt x="1" y="365"/>
                    <a:pt x="1" y="730"/>
                    <a:pt x="61" y="1095"/>
                  </a:cubicBezTo>
                  <a:cubicBezTo>
                    <a:pt x="61" y="1460"/>
                    <a:pt x="153" y="1855"/>
                    <a:pt x="274" y="2189"/>
                  </a:cubicBezTo>
                  <a:cubicBezTo>
                    <a:pt x="335" y="1824"/>
                    <a:pt x="335" y="1460"/>
                    <a:pt x="274" y="1095"/>
                  </a:cubicBezTo>
                  <a:cubicBezTo>
                    <a:pt x="274" y="700"/>
                    <a:pt x="183" y="335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6"/>
            <p:cNvSpPr/>
            <p:nvPr/>
          </p:nvSpPr>
          <p:spPr>
            <a:xfrm>
              <a:off x="6272425" y="2827850"/>
              <a:ext cx="10650" cy="59275"/>
            </a:xfrm>
            <a:custGeom>
              <a:avLst/>
              <a:gdLst/>
              <a:ahLst/>
              <a:cxnLst/>
              <a:rect l="l" t="t" r="r" b="b"/>
              <a:pathLst>
                <a:path w="426" h="2371" extrusionOk="0">
                  <a:moveTo>
                    <a:pt x="395" y="0"/>
                  </a:moveTo>
                  <a:cubicBezTo>
                    <a:pt x="152" y="760"/>
                    <a:pt x="0" y="1581"/>
                    <a:pt x="31" y="2371"/>
                  </a:cubicBezTo>
                  <a:cubicBezTo>
                    <a:pt x="183" y="2006"/>
                    <a:pt x="274" y="1611"/>
                    <a:pt x="304" y="1216"/>
                  </a:cubicBezTo>
                  <a:cubicBezTo>
                    <a:pt x="395" y="821"/>
                    <a:pt x="426" y="395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6"/>
            <p:cNvSpPr/>
            <p:nvPr/>
          </p:nvSpPr>
          <p:spPr>
            <a:xfrm>
              <a:off x="5672875" y="2825550"/>
              <a:ext cx="28125" cy="79825"/>
            </a:xfrm>
            <a:custGeom>
              <a:avLst/>
              <a:gdLst/>
              <a:ahLst/>
              <a:cxnLst/>
              <a:rect l="l" t="t" r="r" b="b"/>
              <a:pathLst>
                <a:path w="1125" h="3193" extrusionOk="0">
                  <a:moveTo>
                    <a:pt x="91" y="1"/>
                  </a:moveTo>
                  <a:cubicBezTo>
                    <a:pt x="0" y="578"/>
                    <a:pt x="61" y="1156"/>
                    <a:pt x="274" y="1703"/>
                  </a:cubicBezTo>
                  <a:cubicBezTo>
                    <a:pt x="395" y="2250"/>
                    <a:pt x="699" y="2767"/>
                    <a:pt x="1094" y="3192"/>
                  </a:cubicBezTo>
                  <a:cubicBezTo>
                    <a:pt x="1125" y="3162"/>
                    <a:pt x="760" y="2524"/>
                    <a:pt x="456" y="1642"/>
                  </a:cubicBezTo>
                  <a:cubicBezTo>
                    <a:pt x="182" y="761"/>
                    <a:pt x="152" y="1"/>
                    <a:pt x="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6"/>
            <p:cNvSpPr/>
            <p:nvPr/>
          </p:nvSpPr>
          <p:spPr>
            <a:xfrm>
              <a:off x="5650825" y="2466900"/>
              <a:ext cx="334375" cy="226275"/>
            </a:xfrm>
            <a:custGeom>
              <a:avLst/>
              <a:gdLst/>
              <a:ahLst/>
              <a:cxnLst/>
              <a:rect l="l" t="t" r="r" b="b"/>
              <a:pathLst>
                <a:path w="13375" h="9051" extrusionOk="0">
                  <a:moveTo>
                    <a:pt x="13375" y="0"/>
                  </a:moveTo>
                  <a:cubicBezTo>
                    <a:pt x="11429" y="1824"/>
                    <a:pt x="9484" y="3617"/>
                    <a:pt x="7296" y="5107"/>
                  </a:cubicBezTo>
                  <a:cubicBezTo>
                    <a:pt x="5107" y="6596"/>
                    <a:pt x="2645" y="7781"/>
                    <a:pt x="1" y="8146"/>
                  </a:cubicBezTo>
                  <a:lnTo>
                    <a:pt x="92" y="8237"/>
                  </a:lnTo>
                  <a:cubicBezTo>
                    <a:pt x="483" y="8847"/>
                    <a:pt x="1218" y="9051"/>
                    <a:pt x="1960" y="9051"/>
                  </a:cubicBezTo>
                  <a:cubicBezTo>
                    <a:pt x="2255" y="9051"/>
                    <a:pt x="2551" y="9019"/>
                    <a:pt x="2827" y="8967"/>
                  </a:cubicBezTo>
                  <a:cubicBezTo>
                    <a:pt x="5168" y="8572"/>
                    <a:pt x="7265" y="7234"/>
                    <a:pt x="8967" y="5593"/>
                  </a:cubicBezTo>
                  <a:cubicBezTo>
                    <a:pt x="10669" y="3952"/>
                    <a:pt x="12007" y="1976"/>
                    <a:pt x="13375" y="0"/>
                  </a:cubicBezTo>
                  <a:close/>
                </a:path>
              </a:pathLst>
            </a:custGeom>
            <a:solidFill>
              <a:srgbClr val="203E8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6"/>
            <p:cNvSpPr/>
            <p:nvPr/>
          </p:nvSpPr>
          <p:spPr>
            <a:xfrm>
              <a:off x="6241275" y="2101375"/>
              <a:ext cx="78275" cy="554750"/>
            </a:xfrm>
            <a:custGeom>
              <a:avLst/>
              <a:gdLst/>
              <a:ahLst/>
              <a:cxnLst/>
              <a:rect l="l" t="t" r="r" b="b"/>
              <a:pathLst>
                <a:path w="3131" h="22190" extrusionOk="0">
                  <a:moveTo>
                    <a:pt x="0" y="1"/>
                  </a:moveTo>
                  <a:cubicBezTo>
                    <a:pt x="0" y="62"/>
                    <a:pt x="0" y="153"/>
                    <a:pt x="30" y="214"/>
                  </a:cubicBezTo>
                  <a:cubicBezTo>
                    <a:pt x="61" y="396"/>
                    <a:pt x="91" y="609"/>
                    <a:pt x="122" y="852"/>
                  </a:cubicBezTo>
                  <a:cubicBezTo>
                    <a:pt x="213" y="1460"/>
                    <a:pt x="365" y="2250"/>
                    <a:pt x="517" y="3253"/>
                  </a:cubicBezTo>
                  <a:cubicBezTo>
                    <a:pt x="790" y="5229"/>
                    <a:pt x="1216" y="7995"/>
                    <a:pt x="1641" y="11065"/>
                  </a:cubicBezTo>
                  <a:cubicBezTo>
                    <a:pt x="2067" y="14135"/>
                    <a:pt x="2432" y="16931"/>
                    <a:pt x="2705" y="18937"/>
                  </a:cubicBezTo>
                  <a:cubicBezTo>
                    <a:pt x="2827" y="19910"/>
                    <a:pt x="2918" y="20731"/>
                    <a:pt x="3009" y="21308"/>
                  </a:cubicBezTo>
                  <a:cubicBezTo>
                    <a:pt x="3040" y="21582"/>
                    <a:pt x="3070" y="21795"/>
                    <a:pt x="3100" y="21947"/>
                  </a:cubicBezTo>
                  <a:cubicBezTo>
                    <a:pt x="3100" y="22038"/>
                    <a:pt x="3100" y="22098"/>
                    <a:pt x="3131" y="22190"/>
                  </a:cubicBezTo>
                  <a:cubicBezTo>
                    <a:pt x="3131" y="22098"/>
                    <a:pt x="3131" y="22038"/>
                    <a:pt x="3131" y="21947"/>
                  </a:cubicBezTo>
                  <a:cubicBezTo>
                    <a:pt x="3100" y="21764"/>
                    <a:pt x="3100" y="21551"/>
                    <a:pt x="3070" y="21308"/>
                  </a:cubicBezTo>
                  <a:cubicBezTo>
                    <a:pt x="3040" y="20731"/>
                    <a:pt x="2948" y="19910"/>
                    <a:pt x="2827" y="18907"/>
                  </a:cubicBezTo>
                  <a:cubicBezTo>
                    <a:pt x="2614" y="16901"/>
                    <a:pt x="2280" y="14104"/>
                    <a:pt x="1824" y="11035"/>
                  </a:cubicBezTo>
                  <a:cubicBezTo>
                    <a:pt x="1398" y="7995"/>
                    <a:pt x="973" y="5199"/>
                    <a:pt x="638" y="3223"/>
                  </a:cubicBezTo>
                  <a:cubicBezTo>
                    <a:pt x="456" y="2220"/>
                    <a:pt x="304" y="1399"/>
                    <a:pt x="182" y="852"/>
                  </a:cubicBezTo>
                  <a:cubicBezTo>
                    <a:pt x="152" y="578"/>
                    <a:pt x="91" y="366"/>
                    <a:pt x="61" y="214"/>
                  </a:cubicBezTo>
                  <a:cubicBezTo>
                    <a:pt x="61" y="122"/>
                    <a:pt x="30" y="6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6"/>
            <p:cNvSpPr/>
            <p:nvPr/>
          </p:nvSpPr>
          <p:spPr>
            <a:xfrm>
              <a:off x="6050525" y="2065675"/>
              <a:ext cx="387225" cy="223425"/>
            </a:xfrm>
            <a:custGeom>
              <a:avLst/>
              <a:gdLst/>
              <a:ahLst/>
              <a:cxnLst/>
              <a:rect l="l" t="t" r="r" b="b"/>
              <a:pathLst>
                <a:path w="15489" h="8937" extrusionOk="0">
                  <a:moveTo>
                    <a:pt x="9337" y="0"/>
                  </a:moveTo>
                  <a:cubicBezTo>
                    <a:pt x="9128" y="0"/>
                    <a:pt x="8895" y="19"/>
                    <a:pt x="8633" y="61"/>
                  </a:cubicBezTo>
                  <a:cubicBezTo>
                    <a:pt x="6961" y="304"/>
                    <a:pt x="3952" y="943"/>
                    <a:pt x="1" y="3617"/>
                  </a:cubicBezTo>
                  <a:lnTo>
                    <a:pt x="2280" y="8937"/>
                  </a:lnTo>
                  <a:lnTo>
                    <a:pt x="6566" y="5988"/>
                  </a:lnTo>
                  <a:lnTo>
                    <a:pt x="9059" y="7994"/>
                  </a:lnTo>
                  <a:cubicBezTo>
                    <a:pt x="9272" y="8170"/>
                    <a:pt x="9526" y="8252"/>
                    <a:pt x="9780" y="8252"/>
                  </a:cubicBezTo>
                  <a:cubicBezTo>
                    <a:pt x="10140" y="8252"/>
                    <a:pt x="10498" y="8085"/>
                    <a:pt x="10730" y="7782"/>
                  </a:cubicBezTo>
                  <a:lnTo>
                    <a:pt x="12281" y="5745"/>
                  </a:lnTo>
                  <a:cubicBezTo>
                    <a:pt x="12281" y="5745"/>
                    <a:pt x="14317" y="8268"/>
                    <a:pt x="14560" y="8268"/>
                  </a:cubicBezTo>
                  <a:cubicBezTo>
                    <a:pt x="14586" y="8271"/>
                    <a:pt x="14611" y="8272"/>
                    <a:pt x="14636" y="8272"/>
                  </a:cubicBezTo>
                  <a:cubicBezTo>
                    <a:pt x="15143" y="8272"/>
                    <a:pt x="15488" y="7698"/>
                    <a:pt x="15199" y="7234"/>
                  </a:cubicBezTo>
                  <a:cubicBezTo>
                    <a:pt x="14925" y="6900"/>
                    <a:pt x="12159" y="2128"/>
                    <a:pt x="12159" y="2128"/>
                  </a:cubicBezTo>
                  <a:cubicBezTo>
                    <a:pt x="12159" y="2128"/>
                    <a:pt x="13922" y="1733"/>
                    <a:pt x="13496" y="1186"/>
                  </a:cubicBezTo>
                  <a:cubicBezTo>
                    <a:pt x="13521" y="1186"/>
                    <a:pt x="13444" y="819"/>
                    <a:pt x="12766" y="819"/>
                  </a:cubicBezTo>
                  <a:cubicBezTo>
                    <a:pt x="12616" y="819"/>
                    <a:pt x="12435" y="838"/>
                    <a:pt x="12220" y="882"/>
                  </a:cubicBezTo>
                  <a:cubicBezTo>
                    <a:pt x="12133" y="897"/>
                    <a:pt x="12052" y="904"/>
                    <a:pt x="11975" y="904"/>
                  </a:cubicBezTo>
                  <a:cubicBezTo>
                    <a:pt x="11101" y="904"/>
                    <a:pt x="10797" y="0"/>
                    <a:pt x="933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6"/>
            <p:cNvSpPr/>
            <p:nvPr/>
          </p:nvSpPr>
          <p:spPr>
            <a:xfrm>
              <a:off x="6279250" y="2219925"/>
              <a:ext cx="35000" cy="51700"/>
            </a:xfrm>
            <a:custGeom>
              <a:avLst/>
              <a:gdLst/>
              <a:ahLst/>
              <a:cxnLst/>
              <a:rect l="l" t="t" r="r" b="b"/>
              <a:pathLst>
                <a:path w="1400" h="2068" extrusionOk="0">
                  <a:moveTo>
                    <a:pt x="1" y="1"/>
                  </a:moveTo>
                  <a:cubicBezTo>
                    <a:pt x="92" y="61"/>
                    <a:pt x="214" y="122"/>
                    <a:pt x="335" y="183"/>
                  </a:cubicBezTo>
                  <a:cubicBezTo>
                    <a:pt x="882" y="517"/>
                    <a:pt x="1217" y="1064"/>
                    <a:pt x="1308" y="1672"/>
                  </a:cubicBezTo>
                  <a:cubicBezTo>
                    <a:pt x="1308" y="1824"/>
                    <a:pt x="1308" y="1946"/>
                    <a:pt x="1338" y="2068"/>
                  </a:cubicBezTo>
                  <a:cubicBezTo>
                    <a:pt x="1399" y="1946"/>
                    <a:pt x="1399" y="1794"/>
                    <a:pt x="1399" y="1672"/>
                  </a:cubicBezTo>
                  <a:cubicBezTo>
                    <a:pt x="1369" y="1338"/>
                    <a:pt x="1277" y="1034"/>
                    <a:pt x="1095" y="761"/>
                  </a:cubicBezTo>
                  <a:cubicBezTo>
                    <a:pt x="913" y="487"/>
                    <a:pt x="670" y="274"/>
                    <a:pt x="366" y="122"/>
                  </a:cubicBezTo>
                  <a:cubicBezTo>
                    <a:pt x="244" y="61"/>
                    <a:pt x="122" y="1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6"/>
            <p:cNvSpPr/>
            <p:nvPr/>
          </p:nvSpPr>
          <p:spPr>
            <a:xfrm>
              <a:off x="6302825" y="2194850"/>
              <a:ext cx="34200" cy="42575"/>
            </a:xfrm>
            <a:custGeom>
              <a:avLst/>
              <a:gdLst/>
              <a:ahLst/>
              <a:cxnLst/>
              <a:rect l="l" t="t" r="r" b="b"/>
              <a:pathLst>
                <a:path w="1368" h="1703" extrusionOk="0">
                  <a:moveTo>
                    <a:pt x="0" y="1"/>
                  </a:moveTo>
                  <a:cubicBezTo>
                    <a:pt x="334" y="183"/>
                    <a:pt x="608" y="426"/>
                    <a:pt x="851" y="700"/>
                  </a:cubicBezTo>
                  <a:cubicBezTo>
                    <a:pt x="1064" y="1004"/>
                    <a:pt x="1216" y="1338"/>
                    <a:pt x="1338" y="1703"/>
                  </a:cubicBezTo>
                  <a:cubicBezTo>
                    <a:pt x="1368" y="1581"/>
                    <a:pt x="1338" y="1460"/>
                    <a:pt x="1307" y="1368"/>
                  </a:cubicBezTo>
                  <a:cubicBezTo>
                    <a:pt x="1186" y="821"/>
                    <a:pt x="821" y="365"/>
                    <a:pt x="334" y="122"/>
                  </a:cubicBezTo>
                  <a:cubicBezTo>
                    <a:pt x="24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6"/>
            <p:cNvSpPr/>
            <p:nvPr/>
          </p:nvSpPr>
          <p:spPr>
            <a:xfrm>
              <a:off x="6329400" y="2169775"/>
              <a:ext cx="22825" cy="39550"/>
            </a:xfrm>
            <a:custGeom>
              <a:avLst/>
              <a:gdLst/>
              <a:ahLst/>
              <a:cxnLst/>
              <a:rect l="l" t="t" r="r" b="b"/>
              <a:pathLst>
                <a:path w="913" h="1582" extrusionOk="0">
                  <a:moveTo>
                    <a:pt x="1" y="1"/>
                  </a:moveTo>
                  <a:lnTo>
                    <a:pt x="1" y="1"/>
                  </a:lnTo>
                  <a:cubicBezTo>
                    <a:pt x="214" y="213"/>
                    <a:pt x="426" y="456"/>
                    <a:pt x="578" y="700"/>
                  </a:cubicBezTo>
                  <a:cubicBezTo>
                    <a:pt x="730" y="973"/>
                    <a:pt x="822" y="1277"/>
                    <a:pt x="882" y="1581"/>
                  </a:cubicBezTo>
                  <a:cubicBezTo>
                    <a:pt x="913" y="1581"/>
                    <a:pt x="913" y="1459"/>
                    <a:pt x="913" y="1308"/>
                  </a:cubicBezTo>
                  <a:cubicBezTo>
                    <a:pt x="852" y="821"/>
                    <a:pt x="609" y="426"/>
                    <a:pt x="244" y="122"/>
                  </a:cubicBezTo>
                  <a:cubicBezTo>
                    <a:pt x="123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6"/>
            <p:cNvSpPr/>
            <p:nvPr/>
          </p:nvSpPr>
          <p:spPr>
            <a:xfrm>
              <a:off x="5513275" y="1959275"/>
              <a:ext cx="626950" cy="711125"/>
            </a:xfrm>
            <a:custGeom>
              <a:avLst/>
              <a:gdLst/>
              <a:ahLst/>
              <a:cxnLst/>
              <a:rect l="l" t="t" r="r" b="b"/>
              <a:pathLst>
                <a:path w="25078" h="28445" extrusionOk="0">
                  <a:moveTo>
                    <a:pt x="4013" y="1"/>
                  </a:moveTo>
                  <a:cubicBezTo>
                    <a:pt x="4013" y="1"/>
                    <a:pt x="1855" y="1399"/>
                    <a:pt x="1034" y="5320"/>
                  </a:cubicBezTo>
                  <a:cubicBezTo>
                    <a:pt x="487" y="7995"/>
                    <a:pt x="1126" y="16263"/>
                    <a:pt x="366" y="20822"/>
                  </a:cubicBezTo>
                  <a:cubicBezTo>
                    <a:pt x="1" y="23010"/>
                    <a:pt x="639" y="25229"/>
                    <a:pt x="2159" y="26840"/>
                  </a:cubicBezTo>
                  <a:cubicBezTo>
                    <a:pt x="3923" y="27978"/>
                    <a:pt x="5481" y="28445"/>
                    <a:pt x="6873" y="28445"/>
                  </a:cubicBezTo>
                  <a:cubicBezTo>
                    <a:pt x="8047" y="28445"/>
                    <a:pt x="9102" y="28112"/>
                    <a:pt x="10062" y="27570"/>
                  </a:cubicBezTo>
                  <a:cubicBezTo>
                    <a:pt x="16475" y="24013"/>
                    <a:pt x="21491" y="17691"/>
                    <a:pt x="23710" y="14135"/>
                  </a:cubicBezTo>
                  <a:lnTo>
                    <a:pt x="25077" y="12615"/>
                  </a:lnTo>
                  <a:lnTo>
                    <a:pt x="22828" y="6050"/>
                  </a:lnTo>
                  <a:lnTo>
                    <a:pt x="20275" y="7965"/>
                  </a:lnTo>
                  <a:cubicBezTo>
                    <a:pt x="16111" y="9241"/>
                    <a:pt x="11764" y="12858"/>
                    <a:pt x="7357" y="17235"/>
                  </a:cubicBezTo>
                  <a:lnTo>
                    <a:pt x="401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6"/>
            <p:cNvSpPr/>
            <p:nvPr/>
          </p:nvSpPr>
          <p:spPr>
            <a:xfrm>
              <a:off x="5731375" y="2143950"/>
              <a:ext cx="10675" cy="202900"/>
            </a:xfrm>
            <a:custGeom>
              <a:avLst/>
              <a:gdLst/>
              <a:ahLst/>
              <a:cxnLst/>
              <a:rect l="l" t="t" r="r" b="b"/>
              <a:pathLst>
                <a:path w="427" h="8116" extrusionOk="0">
                  <a:moveTo>
                    <a:pt x="92" y="0"/>
                  </a:moveTo>
                  <a:cubicBezTo>
                    <a:pt x="31" y="395"/>
                    <a:pt x="1" y="790"/>
                    <a:pt x="1" y="1185"/>
                  </a:cubicBezTo>
                  <a:cubicBezTo>
                    <a:pt x="1" y="1915"/>
                    <a:pt x="31" y="2918"/>
                    <a:pt x="61" y="4043"/>
                  </a:cubicBezTo>
                  <a:cubicBezTo>
                    <a:pt x="122" y="5167"/>
                    <a:pt x="183" y="6201"/>
                    <a:pt x="244" y="6930"/>
                  </a:cubicBezTo>
                  <a:cubicBezTo>
                    <a:pt x="244" y="7325"/>
                    <a:pt x="304" y="7721"/>
                    <a:pt x="365" y="8116"/>
                  </a:cubicBezTo>
                  <a:cubicBezTo>
                    <a:pt x="396" y="7721"/>
                    <a:pt x="426" y="7325"/>
                    <a:pt x="396" y="6930"/>
                  </a:cubicBezTo>
                  <a:cubicBezTo>
                    <a:pt x="365" y="6170"/>
                    <a:pt x="335" y="5137"/>
                    <a:pt x="274" y="4043"/>
                  </a:cubicBezTo>
                  <a:cubicBezTo>
                    <a:pt x="213" y="2948"/>
                    <a:pt x="183" y="1976"/>
                    <a:pt x="153" y="1185"/>
                  </a:cubicBezTo>
                  <a:cubicBezTo>
                    <a:pt x="153" y="790"/>
                    <a:pt x="122" y="395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6"/>
            <p:cNvSpPr/>
            <p:nvPr/>
          </p:nvSpPr>
          <p:spPr>
            <a:xfrm>
              <a:off x="5567250" y="2108975"/>
              <a:ext cx="575250" cy="563100"/>
            </a:xfrm>
            <a:custGeom>
              <a:avLst/>
              <a:gdLst/>
              <a:ahLst/>
              <a:cxnLst/>
              <a:rect l="l" t="t" r="r" b="b"/>
              <a:pathLst>
                <a:path w="23010" h="22524" extrusionOk="0">
                  <a:moveTo>
                    <a:pt x="20760" y="1"/>
                  </a:moveTo>
                  <a:lnTo>
                    <a:pt x="20639" y="62"/>
                  </a:lnTo>
                  <a:cubicBezTo>
                    <a:pt x="15593" y="3132"/>
                    <a:pt x="11490" y="6141"/>
                    <a:pt x="8572" y="8268"/>
                  </a:cubicBezTo>
                  <a:cubicBezTo>
                    <a:pt x="7113" y="9332"/>
                    <a:pt x="5958" y="10214"/>
                    <a:pt x="5167" y="10791"/>
                  </a:cubicBezTo>
                  <a:cubicBezTo>
                    <a:pt x="4803" y="11095"/>
                    <a:pt x="4499" y="11308"/>
                    <a:pt x="4286" y="11490"/>
                  </a:cubicBezTo>
                  <a:lnTo>
                    <a:pt x="4043" y="11673"/>
                  </a:lnTo>
                  <a:lnTo>
                    <a:pt x="3982" y="11734"/>
                  </a:lnTo>
                  <a:cubicBezTo>
                    <a:pt x="3982" y="11734"/>
                    <a:pt x="4012" y="11703"/>
                    <a:pt x="4073" y="11673"/>
                  </a:cubicBezTo>
                  <a:lnTo>
                    <a:pt x="4316" y="11521"/>
                  </a:lnTo>
                  <a:lnTo>
                    <a:pt x="5228" y="10852"/>
                  </a:lnTo>
                  <a:lnTo>
                    <a:pt x="8632" y="8360"/>
                  </a:lnTo>
                  <a:cubicBezTo>
                    <a:pt x="11563" y="6275"/>
                    <a:pt x="15634" y="3290"/>
                    <a:pt x="20637" y="270"/>
                  </a:cubicBezTo>
                  <a:lnTo>
                    <a:pt x="20637" y="270"/>
                  </a:lnTo>
                  <a:cubicBezTo>
                    <a:pt x="21295" y="2239"/>
                    <a:pt x="22038" y="4352"/>
                    <a:pt x="22783" y="6525"/>
                  </a:cubicBezTo>
                  <a:lnTo>
                    <a:pt x="22783" y="6525"/>
                  </a:lnTo>
                  <a:cubicBezTo>
                    <a:pt x="22543" y="6854"/>
                    <a:pt x="22275" y="7212"/>
                    <a:pt x="22037" y="7600"/>
                  </a:cubicBezTo>
                  <a:cubicBezTo>
                    <a:pt x="19848" y="10579"/>
                    <a:pt x="17478" y="13375"/>
                    <a:pt x="14894" y="16019"/>
                  </a:cubicBezTo>
                  <a:cubicBezTo>
                    <a:pt x="13769" y="17174"/>
                    <a:pt x="12584" y="18269"/>
                    <a:pt x="11338" y="19272"/>
                  </a:cubicBezTo>
                  <a:cubicBezTo>
                    <a:pt x="10243" y="20153"/>
                    <a:pt x="9058" y="20913"/>
                    <a:pt x="7812" y="21551"/>
                  </a:cubicBezTo>
                  <a:cubicBezTo>
                    <a:pt x="6809" y="22098"/>
                    <a:pt x="5654" y="22402"/>
                    <a:pt x="4499" y="22433"/>
                  </a:cubicBezTo>
                  <a:cubicBezTo>
                    <a:pt x="3648" y="22433"/>
                    <a:pt x="2766" y="22250"/>
                    <a:pt x="1976" y="21946"/>
                  </a:cubicBezTo>
                  <a:cubicBezTo>
                    <a:pt x="1459" y="21734"/>
                    <a:pt x="942" y="21460"/>
                    <a:pt x="486" y="21187"/>
                  </a:cubicBezTo>
                  <a:cubicBezTo>
                    <a:pt x="304" y="21065"/>
                    <a:pt x="182" y="21004"/>
                    <a:pt x="122" y="20943"/>
                  </a:cubicBezTo>
                  <a:lnTo>
                    <a:pt x="0" y="20852"/>
                  </a:lnTo>
                  <a:lnTo>
                    <a:pt x="91" y="20943"/>
                  </a:lnTo>
                  <a:cubicBezTo>
                    <a:pt x="152" y="21004"/>
                    <a:pt x="274" y="21095"/>
                    <a:pt x="426" y="21217"/>
                  </a:cubicBezTo>
                  <a:cubicBezTo>
                    <a:pt x="882" y="21521"/>
                    <a:pt x="1368" y="21794"/>
                    <a:pt x="1885" y="22007"/>
                  </a:cubicBezTo>
                  <a:cubicBezTo>
                    <a:pt x="2705" y="22342"/>
                    <a:pt x="3587" y="22524"/>
                    <a:pt x="4468" y="22524"/>
                  </a:cubicBezTo>
                  <a:cubicBezTo>
                    <a:pt x="5654" y="22524"/>
                    <a:pt x="6809" y="22220"/>
                    <a:pt x="7842" y="21673"/>
                  </a:cubicBezTo>
                  <a:cubicBezTo>
                    <a:pt x="9088" y="21035"/>
                    <a:pt x="10274" y="20275"/>
                    <a:pt x="11398" y="19393"/>
                  </a:cubicBezTo>
                  <a:cubicBezTo>
                    <a:pt x="12645" y="18390"/>
                    <a:pt x="13861" y="17296"/>
                    <a:pt x="14985" y="16141"/>
                  </a:cubicBezTo>
                  <a:cubicBezTo>
                    <a:pt x="17599" y="13496"/>
                    <a:pt x="20000" y="10700"/>
                    <a:pt x="22189" y="7691"/>
                  </a:cubicBezTo>
                  <a:lnTo>
                    <a:pt x="22979" y="6597"/>
                  </a:lnTo>
                  <a:lnTo>
                    <a:pt x="23010" y="6566"/>
                  </a:lnTo>
                  <a:lnTo>
                    <a:pt x="23010" y="6506"/>
                  </a:lnTo>
                  <a:cubicBezTo>
                    <a:pt x="22219" y="4287"/>
                    <a:pt x="21490" y="2129"/>
                    <a:pt x="20791" y="92"/>
                  </a:cubicBezTo>
                  <a:lnTo>
                    <a:pt x="2076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6"/>
            <p:cNvSpPr/>
            <p:nvPr/>
          </p:nvSpPr>
          <p:spPr>
            <a:xfrm>
              <a:off x="5618150" y="2343000"/>
              <a:ext cx="122375" cy="58625"/>
            </a:xfrm>
            <a:custGeom>
              <a:avLst/>
              <a:gdLst/>
              <a:ahLst/>
              <a:cxnLst/>
              <a:rect l="l" t="t" r="r" b="b"/>
              <a:pathLst>
                <a:path w="4895" h="2345" extrusionOk="0">
                  <a:moveTo>
                    <a:pt x="3974" y="1"/>
                  </a:moveTo>
                  <a:cubicBezTo>
                    <a:pt x="2612" y="1"/>
                    <a:pt x="1317" y="605"/>
                    <a:pt x="457" y="1643"/>
                  </a:cubicBezTo>
                  <a:cubicBezTo>
                    <a:pt x="244" y="1856"/>
                    <a:pt x="92" y="2099"/>
                    <a:pt x="1" y="2342"/>
                  </a:cubicBezTo>
                  <a:cubicBezTo>
                    <a:pt x="2" y="2344"/>
                    <a:pt x="4" y="2344"/>
                    <a:pt x="6" y="2344"/>
                  </a:cubicBezTo>
                  <a:cubicBezTo>
                    <a:pt x="50" y="2344"/>
                    <a:pt x="230" y="2080"/>
                    <a:pt x="548" y="1734"/>
                  </a:cubicBezTo>
                  <a:cubicBezTo>
                    <a:pt x="1460" y="762"/>
                    <a:pt x="2736" y="184"/>
                    <a:pt x="4074" y="154"/>
                  </a:cubicBezTo>
                  <a:cubicBezTo>
                    <a:pt x="4183" y="147"/>
                    <a:pt x="4282" y="145"/>
                    <a:pt x="4372" y="145"/>
                  </a:cubicBezTo>
                  <a:cubicBezTo>
                    <a:pt x="4616" y="145"/>
                    <a:pt x="4783" y="162"/>
                    <a:pt x="4854" y="162"/>
                  </a:cubicBezTo>
                  <a:cubicBezTo>
                    <a:pt x="4881" y="162"/>
                    <a:pt x="4894" y="160"/>
                    <a:pt x="4894" y="154"/>
                  </a:cubicBezTo>
                  <a:cubicBezTo>
                    <a:pt x="4651" y="32"/>
                    <a:pt x="4347" y="2"/>
                    <a:pt x="4074" y="2"/>
                  </a:cubicBezTo>
                  <a:cubicBezTo>
                    <a:pt x="4040" y="1"/>
                    <a:pt x="4007" y="1"/>
                    <a:pt x="39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6"/>
            <p:cNvSpPr/>
            <p:nvPr/>
          </p:nvSpPr>
          <p:spPr>
            <a:xfrm>
              <a:off x="6019375" y="2154575"/>
              <a:ext cx="75250" cy="174050"/>
            </a:xfrm>
            <a:custGeom>
              <a:avLst/>
              <a:gdLst/>
              <a:ahLst/>
              <a:cxnLst/>
              <a:rect l="l" t="t" r="r" b="b"/>
              <a:pathLst>
                <a:path w="3010" h="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22" y="365"/>
                    <a:pt x="274" y="700"/>
                    <a:pt x="426" y="1034"/>
                  </a:cubicBezTo>
                  <a:lnTo>
                    <a:pt x="1520" y="3466"/>
                  </a:lnTo>
                  <a:cubicBezTo>
                    <a:pt x="1915" y="4408"/>
                    <a:pt x="2250" y="5259"/>
                    <a:pt x="2554" y="5928"/>
                  </a:cubicBezTo>
                  <a:cubicBezTo>
                    <a:pt x="2675" y="6292"/>
                    <a:pt x="2827" y="6627"/>
                    <a:pt x="3010" y="6961"/>
                  </a:cubicBezTo>
                  <a:cubicBezTo>
                    <a:pt x="2949" y="6596"/>
                    <a:pt x="2827" y="6232"/>
                    <a:pt x="2706" y="5897"/>
                  </a:cubicBezTo>
                  <a:cubicBezTo>
                    <a:pt x="2463" y="5259"/>
                    <a:pt x="2128" y="4378"/>
                    <a:pt x="1703" y="3405"/>
                  </a:cubicBezTo>
                  <a:cubicBezTo>
                    <a:pt x="1277" y="2432"/>
                    <a:pt x="852" y="1581"/>
                    <a:pt x="548" y="973"/>
                  </a:cubicBezTo>
                  <a:cubicBezTo>
                    <a:pt x="396" y="639"/>
                    <a:pt x="213" y="305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6"/>
            <p:cNvSpPr/>
            <p:nvPr/>
          </p:nvSpPr>
          <p:spPr>
            <a:xfrm>
              <a:off x="6077125" y="2240450"/>
              <a:ext cx="52450" cy="40300"/>
            </a:xfrm>
            <a:custGeom>
              <a:avLst/>
              <a:gdLst/>
              <a:ahLst/>
              <a:cxnLst/>
              <a:rect l="l" t="t" r="r" b="b"/>
              <a:pathLst>
                <a:path w="2098" h="1612" extrusionOk="0">
                  <a:moveTo>
                    <a:pt x="2098" y="0"/>
                  </a:moveTo>
                  <a:lnTo>
                    <a:pt x="2098" y="0"/>
                  </a:lnTo>
                  <a:cubicBezTo>
                    <a:pt x="1703" y="213"/>
                    <a:pt x="1338" y="456"/>
                    <a:pt x="1034" y="760"/>
                  </a:cubicBezTo>
                  <a:cubicBezTo>
                    <a:pt x="639" y="1003"/>
                    <a:pt x="305" y="1277"/>
                    <a:pt x="1" y="1611"/>
                  </a:cubicBezTo>
                  <a:cubicBezTo>
                    <a:pt x="426" y="1429"/>
                    <a:pt x="821" y="1216"/>
                    <a:pt x="1156" y="912"/>
                  </a:cubicBezTo>
                  <a:cubicBezTo>
                    <a:pt x="1520" y="669"/>
                    <a:pt x="1855" y="365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6"/>
            <p:cNvSpPr/>
            <p:nvPr/>
          </p:nvSpPr>
          <p:spPr>
            <a:xfrm>
              <a:off x="6056600" y="2196375"/>
              <a:ext cx="56275" cy="38775"/>
            </a:xfrm>
            <a:custGeom>
              <a:avLst/>
              <a:gdLst/>
              <a:ahLst/>
              <a:cxnLst/>
              <a:rect l="l" t="t" r="r" b="b"/>
              <a:pathLst>
                <a:path w="2251" h="1551" extrusionOk="0">
                  <a:moveTo>
                    <a:pt x="2250" y="0"/>
                  </a:moveTo>
                  <a:lnTo>
                    <a:pt x="2250" y="0"/>
                  </a:lnTo>
                  <a:cubicBezTo>
                    <a:pt x="1825" y="183"/>
                    <a:pt x="1430" y="395"/>
                    <a:pt x="1065" y="699"/>
                  </a:cubicBezTo>
                  <a:cubicBezTo>
                    <a:pt x="670" y="943"/>
                    <a:pt x="305" y="1216"/>
                    <a:pt x="1" y="1551"/>
                  </a:cubicBezTo>
                  <a:cubicBezTo>
                    <a:pt x="822" y="1155"/>
                    <a:pt x="1581" y="608"/>
                    <a:pt x="22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6"/>
            <p:cNvSpPr/>
            <p:nvPr/>
          </p:nvSpPr>
          <p:spPr>
            <a:xfrm>
              <a:off x="6036100" y="2147750"/>
              <a:ext cx="61575" cy="43325"/>
            </a:xfrm>
            <a:custGeom>
              <a:avLst/>
              <a:gdLst/>
              <a:ahLst/>
              <a:cxnLst/>
              <a:rect l="l" t="t" r="r" b="b"/>
              <a:pathLst>
                <a:path w="2463" h="1733" extrusionOk="0">
                  <a:moveTo>
                    <a:pt x="2462" y="0"/>
                  </a:moveTo>
                  <a:cubicBezTo>
                    <a:pt x="2006" y="182"/>
                    <a:pt x="1581" y="456"/>
                    <a:pt x="1186" y="790"/>
                  </a:cubicBezTo>
                  <a:cubicBezTo>
                    <a:pt x="760" y="1033"/>
                    <a:pt x="365" y="1368"/>
                    <a:pt x="0" y="1733"/>
                  </a:cubicBezTo>
                  <a:cubicBezTo>
                    <a:pt x="912" y="1246"/>
                    <a:pt x="1733" y="669"/>
                    <a:pt x="24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6"/>
            <p:cNvSpPr/>
            <p:nvPr/>
          </p:nvSpPr>
          <p:spPr>
            <a:xfrm>
              <a:off x="5685775" y="1920150"/>
              <a:ext cx="291075" cy="83275"/>
            </a:xfrm>
            <a:custGeom>
              <a:avLst/>
              <a:gdLst/>
              <a:ahLst/>
              <a:cxnLst/>
              <a:rect l="l" t="t" r="r" b="b"/>
              <a:pathLst>
                <a:path w="11643" h="3331" extrusionOk="0">
                  <a:moveTo>
                    <a:pt x="2782" y="1"/>
                  </a:moveTo>
                  <a:cubicBezTo>
                    <a:pt x="2455" y="1"/>
                    <a:pt x="2128" y="16"/>
                    <a:pt x="1794" y="46"/>
                  </a:cubicBezTo>
                  <a:cubicBezTo>
                    <a:pt x="1521" y="46"/>
                    <a:pt x="1247" y="77"/>
                    <a:pt x="1034" y="107"/>
                  </a:cubicBezTo>
                  <a:cubicBezTo>
                    <a:pt x="852" y="137"/>
                    <a:pt x="639" y="168"/>
                    <a:pt x="457" y="198"/>
                  </a:cubicBezTo>
                  <a:cubicBezTo>
                    <a:pt x="305" y="229"/>
                    <a:pt x="153" y="259"/>
                    <a:pt x="1" y="320"/>
                  </a:cubicBezTo>
                  <a:cubicBezTo>
                    <a:pt x="1" y="330"/>
                    <a:pt x="18" y="334"/>
                    <a:pt x="52" y="334"/>
                  </a:cubicBezTo>
                  <a:cubicBezTo>
                    <a:pt x="229" y="334"/>
                    <a:pt x="851" y="219"/>
                    <a:pt x="1794" y="168"/>
                  </a:cubicBezTo>
                  <a:cubicBezTo>
                    <a:pt x="2003" y="159"/>
                    <a:pt x="2211" y="155"/>
                    <a:pt x="2419" y="155"/>
                  </a:cubicBezTo>
                  <a:cubicBezTo>
                    <a:pt x="3669" y="155"/>
                    <a:pt x="4916" y="311"/>
                    <a:pt x="6141" y="624"/>
                  </a:cubicBezTo>
                  <a:cubicBezTo>
                    <a:pt x="6901" y="806"/>
                    <a:pt x="7661" y="1080"/>
                    <a:pt x="8420" y="1384"/>
                  </a:cubicBezTo>
                  <a:cubicBezTo>
                    <a:pt x="8998" y="1657"/>
                    <a:pt x="9606" y="1961"/>
                    <a:pt x="10153" y="2326"/>
                  </a:cubicBezTo>
                  <a:cubicBezTo>
                    <a:pt x="11065" y="2885"/>
                    <a:pt x="11579" y="3330"/>
                    <a:pt x="11638" y="3330"/>
                  </a:cubicBezTo>
                  <a:cubicBezTo>
                    <a:pt x="11640" y="3330"/>
                    <a:pt x="11641" y="3330"/>
                    <a:pt x="11642" y="3329"/>
                  </a:cubicBezTo>
                  <a:cubicBezTo>
                    <a:pt x="11521" y="3207"/>
                    <a:pt x="11399" y="3116"/>
                    <a:pt x="11278" y="2995"/>
                  </a:cubicBezTo>
                  <a:cubicBezTo>
                    <a:pt x="11126" y="2873"/>
                    <a:pt x="10974" y="2751"/>
                    <a:pt x="10822" y="2630"/>
                  </a:cubicBezTo>
                  <a:cubicBezTo>
                    <a:pt x="10639" y="2508"/>
                    <a:pt x="10457" y="2326"/>
                    <a:pt x="10214" y="2174"/>
                  </a:cubicBezTo>
                  <a:cubicBezTo>
                    <a:pt x="9636" y="1809"/>
                    <a:pt x="9059" y="1505"/>
                    <a:pt x="8451" y="1232"/>
                  </a:cubicBezTo>
                  <a:cubicBezTo>
                    <a:pt x="7721" y="897"/>
                    <a:pt x="6961" y="624"/>
                    <a:pt x="6171" y="411"/>
                  </a:cubicBezTo>
                  <a:cubicBezTo>
                    <a:pt x="5381" y="229"/>
                    <a:pt x="4591" y="77"/>
                    <a:pt x="3770" y="46"/>
                  </a:cubicBezTo>
                  <a:cubicBezTo>
                    <a:pt x="3436" y="16"/>
                    <a:pt x="3109" y="1"/>
                    <a:pt x="2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6"/>
            <p:cNvSpPr/>
            <p:nvPr/>
          </p:nvSpPr>
          <p:spPr>
            <a:xfrm>
              <a:off x="5969975" y="1892425"/>
              <a:ext cx="212050" cy="106450"/>
            </a:xfrm>
            <a:custGeom>
              <a:avLst/>
              <a:gdLst/>
              <a:ahLst/>
              <a:cxnLst/>
              <a:rect l="l" t="t" r="r" b="b"/>
              <a:pathLst>
                <a:path w="8482" h="4258" extrusionOk="0">
                  <a:moveTo>
                    <a:pt x="8481" y="0"/>
                  </a:moveTo>
                  <a:cubicBezTo>
                    <a:pt x="8329" y="0"/>
                    <a:pt x="8208" y="0"/>
                    <a:pt x="8086" y="31"/>
                  </a:cubicBezTo>
                  <a:cubicBezTo>
                    <a:pt x="7843" y="91"/>
                    <a:pt x="7509" y="152"/>
                    <a:pt x="7083" y="243"/>
                  </a:cubicBezTo>
                  <a:cubicBezTo>
                    <a:pt x="5958" y="517"/>
                    <a:pt x="4895" y="912"/>
                    <a:pt x="3891" y="1429"/>
                  </a:cubicBezTo>
                  <a:cubicBezTo>
                    <a:pt x="2858" y="1945"/>
                    <a:pt x="1916" y="2553"/>
                    <a:pt x="1034" y="3283"/>
                  </a:cubicBezTo>
                  <a:cubicBezTo>
                    <a:pt x="700" y="3556"/>
                    <a:pt x="426" y="3800"/>
                    <a:pt x="274" y="3982"/>
                  </a:cubicBezTo>
                  <a:cubicBezTo>
                    <a:pt x="92" y="4134"/>
                    <a:pt x="1" y="4225"/>
                    <a:pt x="31" y="4256"/>
                  </a:cubicBezTo>
                  <a:cubicBezTo>
                    <a:pt x="31" y="4257"/>
                    <a:pt x="32" y="4257"/>
                    <a:pt x="33" y="4257"/>
                  </a:cubicBezTo>
                  <a:cubicBezTo>
                    <a:pt x="62" y="4257"/>
                    <a:pt x="454" y="3901"/>
                    <a:pt x="1125" y="3404"/>
                  </a:cubicBezTo>
                  <a:cubicBezTo>
                    <a:pt x="2007" y="2705"/>
                    <a:pt x="2980" y="2097"/>
                    <a:pt x="3983" y="1611"/>
                  </a:cubicBezTo>
                  <a:cubicBezTo>
                    <a:pt x="4986" y="1094"/>
                    <a:pt x="6019" y="699"/>
                    <a:pt x="7113" y="365"/>
                  </a:cubicBezTo>
                  <a:cubicBezTo>
                    <a:pt x="7934" y="122"/>
                    <a:pt x="8481" y="31"/>
                    <a:pt x="84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6"/>
            <p:cNvSpPr/>
            <p:nvPr/>
          </p:nvSpPr>
          <p:spPr>
            <a:xfrm>
              <a:off x="6289125" y="1750825"/>
              <a:ext cx="800025" cy="590350"/>
            </a:xfrm>
            <a:custGeom>
              <a:avLst/>
              <a:gdLst/>
              <a:ahLst/>
              <a:cxnLst/>
              <a:rect l="l" t="t" r="r" b="b"/>
              <a:pathLst>
                <a:path w="32001" h="23614" extrusionOk="0">
                  <a:moveTo>
                    <a:pt x="30999" y="0"/>
                  </a:moveTo>
                  <a:cubicBezTo>
                    <a:pt x="30951" y="0"/>
                    <a:pt x="30902" y="3"/>
                    <a:pt x="30853" y="11"/>
                  </a:cubicBezTo>
                  <a:lnTo>
                    <a:pt x="13284" y="2381"/>
                  </a:lnTo>
                  <a:cubicBezTo>
                    <a:pt x="12858" y="2412"/>
                    <a:pt x="12524" y="2746"/>
                    <a:pt x="12463" y="3172"/>
                  </a:cubicBezTo>
                  <a:lnTo>
                    <a:pt x="10336" y="19950"/>
                  </a:lnTo>
                  <a:cubicBezTo>
                    <a:pt x="10275" y="20315"/>
                    <a:pt x="10001" y="20649"/>
                    <a:pt x="9606" y="20740"/>
                  </a:cubicBezTo>
                  <a:lnTo>
                    <a:pt x="1" y="22898"/>
                  </a:lnTo>
                  <a:cubicBezTo>
                    <a:pt x="55" y="23327"/>
                    <a:pt x="438" y="23614"/>
                    <a:pt x="861" y="23614"/>
                  </a:cubicBezTo>
                  <a:cubicBezTo>
                    <a:pt x="918" y="23614"/>
                    <a:pt x="976" y="23608"/>
                    <a:pt x="1034" y="23598"/>
                  </a:cubicBezTo>
                  <a:lnTo>
                    <a:pt x="29029" y="18461"/>
                  </a:lnTo>
                  <a:cubicBezTo>
                    <a:pt x="29424" y="18369"/>
                    <a:pt x="29728" y="18035"/>
                    <a:pt x="29789" y="17640"/>
                  </a:cubicBezTo>
                  <a:lnTo>
                    <a:pt x="31916" y="1044"/>
                  </a:lnTo>
                  <a:cubicBezTo>
                    <a:pt x="32001" y="483"/>
                    <a:pt x="31567" y="0"/>
                    <a:pt x="3099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6"/>
            <p:cNvSpPr/>
            <p:nvPr/>
          </p:nvSpPr>
          <p:spPr>
            <a:xfrm>
              <a:off x="6292175" y="1819475"/>
              <a:ext cx="355650" cy="508375"/>
            </a:xfrm>
            <a:custGeom>
              <a:avLst/>
              <a:gdLst/>
              <a:ahLst/>
              <a:cxnLst/>
              <a:rect l="l" t="t" r="r" b="b"/>
              <a:pathLst>
                <a:path w="14226" h="20335" extrusionOk="0">
                  <a:moveTo>
                    <a:pt x="14226" y="0"/>
                  </a:moveTo>
                  <a:lnTo>
                    <a:pt x="14226" y="0"/>
                  </a:lnTo>
                  <a:cubicBezTo>
                    <a:pt x="14135" y="31"/>
                    <a:pt x="14043" y="91"/>
                    <a:pt x="13983" y="152"/>
                  </a:cubicBezTo>
                  <a:cubicBezTo>
                    <a:pt x="13739" y="304"/>
                    <a:pt x="13557" y="547"/>
                    <a:pt x="13435" y="821"/>
                  </a:cubicBezTo>
                  <a:cubicBezTo>
                    <a:pt x="13253" y="1246"/>
                    <a:pt x="13132" y="1702"/>
                    <a:pt x="13101" y="2158"/>
                  </a:cubicBezTo>
                  <a:cubicBezTo>
                    <a:pt x="13010" y="2705"/>
                    <a:pt x="12949" y="3313"/>
                    <a:pt x="12858" y="3952"/>
                  </a:cubicBezTo>
                  <a:cubicBezTo>
                    <a:pt x="12493" y="6657"/>
                    <a:pt x="11976" y="10335"/>
                    <a:pt x="11429" y="14377"/>
                  </a:cubicBezTo>
                  <a:cubicBezTo>
                    <a:pt x="11277" y="15411"/>
                    <a:pt x="11186" y="16414"/>
                    <a:pt x="11004" y="17356"/>
                  </a:cubicBezTo>
                  <a:cubicBezTo>
                    <a:pt x="10973" y="17569"/>
                    <a:pt x="10882" y="17782"/>
                    <a:pt x="10761" y="17964"/>
                  </a:cubicBezTo>
                  <a:cubicBezTo>
                    <a:pt x="10609" y="18146"/>
                    <a:pt x="10426" y="18268"/>
                    <a:pt x="10214" y="18359"/>
                  </a:cubicBezTo>
                  <a:cubicBezTo>
                    <a:pt x="9788" y="18481"/>
                    <a:pt x="9362" y="18572"/>
                    <a:pt x="8907" y="18633"/>
                  </a:cubicBezTo>
                  <a:lnTo>
                    <a:pt x="4256" y="19484"/>
                  </a:lnTo>
                  <a:lnTo>
                    <a:pt x="1125" y="20092"/>
                  </a:lnTo>
                  <a:lnTo>
                    <a:pt x="274" y="20274"/>
                  </a:lnTo>
                  <a:cubicBezTo>
                    <a:pt x="183" y="20274"/>
                    <a:pt x="92" y="20304"/>
                    <a:pt x="1" y="20335"/>
                  </a:cubicBezTo>
                  <a:cubicBezTo>
                    <a:pt x="92" y="20335"/>
                    <a:pt x="183" y="20335"/>
                    <a:pt x="274" y="20304"/>
                  </a:cubicBezTo>
                  <a:lnTo>
                    <a:pt x="1156" y="20183"/>
                  </a:lnTo>
                  <a:lnTo>
                    <a:pt x="4286" y="19636"/>
                  </a:lnTo>
                  <a:lnTo>
                    <a:pt x="8937" y="18815"/>
                  </a:lnTo>
                  <a:cubicBezTo>
                    <a:pt x="9393" y="18754"/>
                    <a:pt x="9849" y="18663"/>
                    <a:pt x="10305" y="18511"/>
                  </a:cubicBezTo>
                  <a:cubicBezTo>
                    <a:pt x="10517" y="18420"/>
                    <a:pt x="10730" y="18268"/>
                    <a:pt x="10913" y="18086"/>
                  </a:cubicBezTo>
                  <a:cubicBezTo>
                    <a:pt x="11034" y="17873"/>
                    <a:pt x="11156" y="17630"/>
                    <a:pt x="11217" y="17386"/>
                  </a:cubicBezTo>
                  <a:cubicBezTo>
                    <a:pt x="11369" y="16414"/>
                    <a:pt x="11490" y="15441"/>
                    <a:pt x="11612" y="14408"/>
                  </a:cubicBezTo>
                  <a:cubicBezTo>
                    <a:pt x="12159" y="10335"/>
                    <a:pt x="12645" y="6657"/>
                    <a:pt x="12980" y="3982"/>
                  </a:cubicBezTo>
                  <a:cubicBezTo>
                    <a:pt x="13162" y="2645"/>
                    <a:pt x="13223" y="1550"/>
                    <a:pt x="13496" y="851"/>
                  </a:cubicBezTo>
                  <a:cubicBezTo>
                    <a:pt x="13618" y="578"/>
                    <a:pt x="13770" y="365"/>
                    <a:pt x="13983" y="183"/>
                  </a:cubicBezTo>
                  <a:cubicBezTo>
                    <a:pt x="14135" y="61"/>
                    <a:pt x="14226" y="0"/>
                    <a:pt x="14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6"/>
            <p:cNvSpPr/>
            <p:nvPr/>
          </p:nvSpPr>
          <p:spPr>
            <a:xfrm>
              <a:off x="6647800" y="1758675"/>
              <a:ext cx="433925" cy="60825"/>
            </a:xfrm>
            <a:custGeom>
              <a:avLst/>
              <a:gdLst/>
              <a:ahLst/>
              <a:cxnLst/>
              <a:rect l="l" t="t" r="r" b="b"/>
              <a:pathLst>
                <a:path w="17357" h="2433" extrusionOk="0">
                  <a:moveTo>
                    <a:pt x="17174" y="1"/>
                  </a:moveTo>
                  <a:lnTo>
                    <a:pt x="16688" y="31"/>
                  </a:lnTo>
                  <a:cubicBezTo>
                    <a:pt x="16232" y="92"/>
                    <a:pt x="15594" y="152"/>
                    <a:pt x="14803" y="244"/>
                  </a:cubicBezTo>
                  <a:cubicBezTo>
                    <a:pt x="13223" y="426"/>
                    <a:pt x="11065" y="700"/>
                    <a:pt x="8664" y="1095"/>
                  </a:cubicBezTo>
                  <a:lnTo>
                    <a:pt x="2554" y="2037"/>
                  </a:lnTo>
                  <a:lnTo>
                    <a:pt x="700" y="2311"/>
                  </a:lnTo>
                  <a:lnTo>
                    <a:pt x="183" y="2402"/>
                  </a:lnTo>
                  <a:cubicBezTo>
                    <a:pt x="122" y="2402"/>
                    <a:pt x="62" y="2402"/>
                    <a:pt x="1" y="2432"/>
                  </a:cubicBezTo>
                  <a:lnTo>
                    <a:pt x="183" y="2432"/>
                  </a:lnTo>
                  <a:lnTo>
                    <a:pt x="700" y="2402"/>
                  </a:lnTo>
                  <a:cubicBezTo>
                    <a:pt x="1156" y="2341"/>
                    <a:pt x="1764" y="2280"/>
                    <a:pt x="2554" y="2189"/>
                  </a:cubicBezTo>
                  <a:cubicBezTo>
                    <a:pt x="4135" y="1976"/>
                    <a:pt x="6323" y="1672"/>
                    <a:pt x="8694" y="1277"/>
                  </a:cubicBezTo>
                  <a:cubicBezTo>
                    <a:pt x="11095" y="912"/>
                    <a:pt x="13253" y="608"/>
                    <a:pt x="14834" y="365"/>
                  </a:cubicBezTo>
                  <a:lnTo>
                    <a:pt x="16688" y="122"/>
                  </a:lnTo>
                  <a:lnTo>
                    <a:pt x="17174" y="31"/>
                  </a:lnTo>
                  <a:cubicBezTo>
                    <a:pt x="17235" y="31"/>
                    <a:pt x="17296" y="31"/>
                    <a:pt x="17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6"/>
            <p:cNvSpPr/>
            <p:nvPr/>
          </p:nvSpPr>
          <p:spPr>
            <a:xfrm>
              <a:off x="6841575" y="1861250"/>
              <a:ext cx="29675" cy="25625"/>
            </a:xfrm>
            <a:custGeom>
              <a:avLst/>
              <a:gdLst/>
              <a:ahLst/>
              <a:cxnLst/>
              <a:rect l="l" t="t" r="r" b="b"/>
              <a:pathLst>
                <a:path w="1187" h="1025" extrusionOk="0">
                  <a:moveTo>
                    <a:pt x="700" y="1"/>
                  </a:moveTo>
                  <a:cubicBezTo>
                    <a:pt x="244" y="1"/>
                    <a:pt x="1" y="548"/>
                    <a:pt x="335" y="882"/>
                  </a:cubicBezTo>
                  <a:cubicBezTo>
                    <a:pt x="443" y="980"/>
                    <a:pt x="569" y="1024"/>
                    <a:pt x="691" y="1024"/>
                  </a:cubicBezTo>
                  <a:cubicBezTo>
                    <a:pt x="948" y="1024"/>
                    <a:pt x="1186" y="827"/>
                    <a:pt x="1186" y="518"/>
                  </a:cubicBezTo>
                  <a:cubicBezTo>
                    <a:pt x="1186" y="244"/>
                    <a:pt x="973" y="31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6"/>
            <p:cNvSpPr/>
            <p:nvPr/>
          </p:nvSpPr>
          <p:spPr>
            <a:xfrm>
              <a:off x="6686550" y="2128700"/>
              <a:ext cx="319200" cy="211325"/>
            </a:xfrm>
            <a:custGeom>
              <a:avLst/>
              <a:gdLst/>
              <a:ahLst/>
              <a:cxnLst/>
              <a:rect l="l" t="t" r="r" b="b"/>
              <a:pathLst>
                <a:path w="12768" h="8453" extrusionOk="0">
                  <a:moveTo>
                    <a:pt x="12292" y="0"/>
                  </a:moveTo>
                  <a:cubicBezTo>
                    <a:pt x="11813" y="0"/>
                    <a:pt x="10275" y="3285"/>
                    <a:pt x="10275" y="3285"/>
                  </a:cubicBezTo>
                  <a:lnTo>
                    <a:pt x="9606" y="3498"/>
                  </a:lnTo>
                  <a:cubicBezTo>
                    <a:pt x="9606" y="3498"/>
                    <a:pt x="9667" y="2981"/>
                    <a:pt x="9758" y="2160"/>
                  </a:cubicBezTo>
                  <a:cubicBezTo>
                    <a:pt x="9849" y="1340"/>
                    <a:pt x="9819" y="549"/>
                    <a:pt x="9576" y="336"/>
                  </a:cubicBezTo>
                  <a:cubicBezTo>
                    <a:pt x="9549" y="316"/>
                    <a:pt x="9520" y="306"/>
                    <a:pt x="9489" y="306"/>
                  </a:cubicBezTo>
                  <a:cubicBezTo>
                    <a:pt x="9211" y="306"/>
                    <a:pt x="8816" y="1096"/>
                    <a:pt x="8816" y="1096"/>
                  </a:cubicBezTo>
                  <a:cubicBezTo>
                    <a:pt x="8876" y="762"/>
                    <a:pt x="8451" y="519"/>
                    <a:pt x="8451" y="519"/>
                  </a:cubicBezTo>
                  <a:cubicBezTo>
                    <a:pt x="8447" y="519"/>
                    <a:pt x="8443" y="519"/>
                    <a:pt x="8439" y="519"/>
                  </a:cubicBezTo>
                  <a:cubicBezTo>
                    <a:pt x="7563" y="519"/>
                    <a:pt x="6840" y="3832"/>
                    <a:pt x="6840" y="3832"/>
                  </a:cubicBezTo>
                  <a:lnTo>
                    <a:pt x="6171" y="3832"/>
                  </a:lnTo>
                  <a:cubicBezTo>
                    <a:pt x="6171" y="3832"/>
                    <a:pt x="6658" y="2495"/>
                    <a:pt x="6870" y="1826"/>
                  </a:cubicBezTo>
                  <a:cubicBezTo>
                    <a:pt x="7053" y="1188"/>
                    <a:pt x="6931" y="1096"/>
                    <a:pt x="6627" y="975"/>
                  </a:cubicBezTo>
                  <a:cubicBezTo>
                    <a:pt x="6612" y="970"/>
                    <a:pt x="6596" y="968"/>
                    <a:pt x="6580" y="968"/>
                  </a:cubicBezTo>
                  <a:cubicBezTo>
                    <a:pt x="6269" y="968"/>
                    <a:pt x="5758" y="1771"/>
                    <a:pt x="5411" y="2464"/>
                  </a:cubicBezTo>
                  <a:cubicBezTo>
                    <a:pt x="5047" y="3011"/>
                    <a:pt x="4651" y="3498"/>
                    <a:pt x="4165" y="3923"/>
                  </a:cubicBezTo>
                  <a:cubicBezTo>
                    <a:pt x="4165" y="3923"/>
                    <a:pt x="2341" y="4379"/>
                    <a:pt x="1612" y="4470"/>
                  </a:cubicBezTo>
                  <a:cubicBezTo>
                    <a:pt x="882" y="4561"/>
                    <a:pt x="1" y="6081"/>
                    <a:pt x="1" y="6081"/>
                  </a:cubicBezTo>
                  <a:lnTo>
                    <a:pt x="2615" y="8452"/>
                  </a:lnTo>
                  <a:cubicBezTo>
                    <a:pt x="2615" y="8452"/>
                    <a:pt x="7417" y="5747"/>
                    <a:pt x="8025" y="5473"/>
                  </a:cubicBezTo>
                  <a:cubicBezTo>
                    <a:pt x="8633" y="5200"/>
                    <a:pt x="11582" y="3558"/>
                    <a:pt x="11582" y="3558"/>
                  </a:cubicBezTo>
                  <a:cubicBezTo>
                    <a:pt x="11582" y="3558"/>
                    <a:pt x="12463" y="1461"/>
                    <a:pt x="12615" y="1036"/>
                  </a:cubicBezTo>
                  <a:cubicBezTo>
                    <a:pt x="12767" y="610"/>
                    <a:pt x="12767" y="63"/>
                    <a:pt x="12311" y="2"/>
                  </a:cubicBezTo>
                  <a:cubicBezTo>
                    <a:pt x="12305" y="1"/>
                    <a:pt x="12299" y="0"/>
                    <a:pt x="122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6"/>
            <p:cNvSpPr/>
            <p:nvPr/>
          </p:nvSpPr>
          <p:spPr>
            <a:xfrm>
              <a:off x="5648775" y="2881800"/>
              <a:ext cx="673050" cy="177325"/>
            </a:xfrm>
            <a:custGeom>
              <a:avLst/>
              <a:gdLst/>
              <a:ahLst/>
              <a:cxnLst/>
              <a:rect l="l" t="t" r="r" b="b"/>
              <a:pathLst>
                <a:path w="26922" h="7093" extrusionOk="0">
                  <a:moveTo>
                    <a:pt x="903" y="0"/>
                  </a:moveTo>
                  <a:cubicBezTo>
                    <a:pt x="903" y="0"/>
                    <a:pt x="356" y="3739"/>
                    <a:pt x="83" y="4955"/>
                  </a:cubicBezTo>
                  <a:cubicBezTo>
                    <a:pt x="1" y="5298"/>
                    <a:pt x="166" y="5378"/>
                    <a:pt x="335" y="5378"/>
                  </a:cubicBezTo>
                  <a:cubicBezTo>
                    <a:pt x="481" y="5378"/>
                    <a:pt x="630" y="5319"/>
                    <a:pt x="630" y="5319"/>
                  </a:cubicBezTo>
                  <a:cubicBezTo>
                    <a:pt x="654" y="4961"/>
                    <a:pt x="959" y="4715"/>
                    <a:pt x="1296" y="4715"/>
                  </a:cubicBezTo>
                  <a:cubicBezTo>
                    <a:pt x="1387" y="4715"/>
                    <a:pt x="1481" y="4733"/>
                    <a:pt x="1572" y="4772"/>
                  </a:cubicBezTo>
                  <a:cubicBezTo>
                    <a:pt x="3301" y="5497"/>
                    <a:pt x="7461" y="7092"/>
                    <a:pt x="10624" y="7092"/>
                  </a:cubicBezTo>
                  <a:cubicBezTo>
                    <a:pt x="10908" y="7092"/>
                    <a:pt x="11185" y="7080"/>
                    <a:pt x="11451" y="7052"/>
                  </a:cubicBezTo>
                  <a:cubicBezTo>
                    <a:pt x="15040" y="6650"/>
                    <a:pt x="17897" y="4525"/>
                    <a:pt x="20356" y="4525"/>
                  </a:cubicBezTo>
                  <a:cubicBezTo>
                    <a:pt x="20687" y="4525"/>
                    <a:pt x="21011" y="4564"/>
                    <a:pt x="21329" y="4651"/>
                  </a:cubicBezTo>
                  <a:cubicBezTo>
                    <a:pt x="23565" y="5260"/>
                    <a:pt x="25142" y="6337"/>
                    <a:pt x="25955" y="6337"/>
                  </a:cubicBezTo>
                  <a:cubicBezTo>
                    <a:pt x="26115" y="6337"/>
                    <a:pt x="26245" y="6296"/>
                    <a:pt x="26344" y="6201"/>
                  </a:cubicBezTo>
                  <a:cubicBezTo>
                    <a:pt x="26922" y="5623"/>
                    <a:pt x="25949" y="213"/>
                    <a:pt x="25949" y="213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6"/>
            <p:cNvSpPr/>
            <p:nvPr/>
          </p:nvSpPr>
          <p:spPr>
            <a:xfrm>
              <a:off x="5661475" y="2961125"/>
              <a:ext cx="648200" cy="68100"/>
            </a:xfrm>
            <a:custGeom>
              <a:avLst/>
              <a:gdLst/>
              <a:ahLst/>
              <a:cxnLst/>
              <a:rect l="l" t="t" r="r" b="b"/>
              <a:pathLst>
                <a:path w="25928" h="2724" extrusionOk="0">
                  <a:moveTo>
                    <a:pt x="399" y="1"/>
                  </a:moveTo>
                  <a:cubicBezTo>
                    <a:pt x="267" y="1"/>
                    <a:pt x="134" y="8"/>
                    <a:pt x="0" y="19"/>
                  </a:cubicBezTo>
                  <a:cubicBezTo>
                    <a:pt x="760" y="49"/>
                    <a:pt x="1520" y="231"/>
                    <a:pt x="2219" y="566"/>
                  </a:cubicBezTo>
                  <a:cubicBezTo>
                    <a:pt x="2645" y="748"/>
                    <a:pt x="3131" y="1022"/>
                    <a:pt x="3678" y="1295"/>
                  </a:cubicBezTo>
                  <a:cubicBezTo>
                    <a:pt x="4955" y="1934"/>
                    <a:pt x="6322" y="2390"/>
                    <a:pt x="7751" y="2602"/>
                  </a:cubicBezTo>
                  <a:cubicBezTo>
                    <a:pt x="8329" y="2683"/>
                    <a:pt x="8913" y="2724"/>
                    <a:pt x="9498" y="2724"/>
                  </a:cubicBezTo>
                  <a:cubicBezTo>
                    <a:pt x="10669" y="2724"/>
                    <a:pt x="11844" y="2562"/>
                    <a:pt x="12979" y="2238"/>
                  </a:cubicBezTo>
                  <a:cubicBezTo>
                    <a:pt x="14772" y="1782"/>
                    <a:pt x="16414" y="1143"/>
                    <a:pt x="17994" y="900"/>
                  </a:cubicBezTo>
                  <a:cubicBezTo>
                    <a:pt x="18551" y="811"/>
                    <a:pt x="19091" y="755"/>
                    <a:pt x="19638" y="755"/>
                  </a:cubicBezTo>
                  <a:cubicBezTo>
                    <a:pt x="19839" y="755"/>
                    <a:pt x="20040" y="762"/>
                    <a:pt x="20244" y="779"/>
                  </a:cubicBezTo>
                  <a:cubicBezTo>
                    <a:pt x="20912" y="839"/>
                    <a:pt x="21551" y="961"/>
                    <a:pt x="22189" y="1113"/>
                  </a:cubicBezTo>
                  <a:cubicBezTo>
                    <a:pt x="23131" y="1356"/>
                    <a:pt x="24043" y="1660"/>
                    <a:pt x="24925" y="1994"/>
                  </a:cubicBezTo>
                  <a:lnTo>
                    <a:pt x="25654" y="2268"/>
                  </a:lnTo>
                  <a:cubicBezTo>
                    <a:pt x="25745" y="2298"/>
                    <a:pt x="25836" y="2329"/>
                    <a:pt x="25928" y="2359"/>
                  </a:cubicBezTo>
                  <a:cubicBezTo>
                    <a:pt x="25836" y="2298"/>
                    <a:pt x="25776" y="2268"/>
                    <a:pt x="25685" y="2238"/>
                  </a:cubicBezTo>
                  <a:lnTo>
                    <a:pt x="24955" y="1934"/>
                  </a:lnTo>
                  <a:cubicBezTo>
                    <a:pt x="24074" y="1538"/>
                    <a:pt x="23162" y="1235"/>
                    <a:pt x="22250" y="961"/>
                  </a:cubicBezTo>
                  <a:cubicBezTo>
                    <a:pt x="21581" y="809"/>
                    <a:pt x="20943" y="687"/>
                    <a:pt x="20274" y="627"/>
                  </a:cubicBezTo>
                  <a:cubicBezTo>
                    <a:pt x="20021" y="606"/>
                    <a:pt x="19767" y="596"/>
                    <a:pt x="19514" y="596"/>
                  </a:cubicBezTo>
                  <a:cubicBezTo>
                    <a:pt x="19008" y="596"/>
                    <a:pt x="18501" y="637"/>
                    <a:pt x="17994" y="718"/>
                  </a:cubicBezTo>
                  <a:cubicBezTo>
                    <a:pt x="16383" y="961"/>
                    <a:pt x="14712" y="1599"/>
                    <a:pt x="12949" y="2055"/>
                  </a:cubicBezTo>
                  <a:cubicBezTo>
                    <a:pt x="11815" y="2381"/>
                    <a:pt x="10652" y="2540"/>
                    <a:pt x="9492" y="2540"/>
                  </a:cubicBezTo>
                  <a:cubicBezTo>
                    <a:pt x="7512" y="2540"/>
                    <a:pt x="5541" y="2075"/>
                    <a:pt x="3739" y="1174"/>
                  </a:cubicBezTo>
                  <a:cubicBezTo>
                    <a:pt x="3192" y="900"/>
                    <a:pt x="2705" y="657"/>
                    <a:pt x="2249" y="475"/>
                  </a:cubicBezTo>
                  <a:cubicBezTo>
                    <a:pt x="1854" y="292"/>
                    <a:pt x="1459" y="171"/>
                    <a:pt x="1064" y="79"/>
                  </a:cubicBezTo>
                  <a:cubicBezTo>
                    <a:pt x="852" y="22"/>
                    <a:pt x="628" y="1"/>
                    <a:pt x="39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6"/>
            <p:cNvSpPr/>
            <p:nvPr/>
          </p:nvSpPr>
          <p:spPr>
            <a:xfrm>
              <a:off x="5662225" y="2926625"/>
              <a:ext cx="647450" cy="61300"/>
            </a:xfrm>
            <a:custGeom>
              <a:avLst/>
              <a:gdLst/>
              <a:ahLst/>
              <a:cxnLst/>
              <a:rect l="l" t="t" r="r" b="b"/>
              <a:pathLst>
                <a:path w="25898" h="2452" extrusionOk="0">
                  <a:moveTo>
                    <a:pt x="608" y="1"/>
                  </a:moveTo>
                  <a:cubicBezTo>
                    <a:pt x="487" y="1"/>
                    <a:pt x="365" y="31"/>
                    <a:pt x="274" y="31"/>
                  </a:cubicBezTo>
                  <a:cubicBezTo>
                    <a:pt x="183" y="31"/>
                    <a:pt x="92" y="31"/>
                    <a:pt x="1" y="61"/>
                  </a:cubicBezTo>
                  <a:lnTo>
                    <a:pt x="608" y="61"/>
                  </a:lnTo>
                  <a:lnTo>
                    <a:pt x="1064" y="92"/>
                  </a:lnTo>
                  <a:cubicBezTo>
                    <a:pt x="1460" y="122"/>
                    <a:pt x="1855" y="213"/>
                    <a:pt x="2280" y="304"/>
                  </a:cubicBezTo>
                  <a:cubicBezTo>
                    <a:pt x="2797" y="456"/>
                    <a:pt x="3314" y="639"/>
                    <a:pt x="3800" y="852"/>
                  </a:cubicBezTo>
                  <a:lnTo>
                    <a:pt x="5624" y="1611"/>
                  </a:lnTo>
                  <a:cubicBezTo>
                    <a:pt x="6353" y="1915"/>
                    <a:pt x="7083" y="2159"/>
                    <a:pt x="7812" y="2311"/>
                  </a:cubicBezTo>
                  <a:cubicBezTo>
                    <a:pt x="8257" y="2406"/>
                    <a:pt x="8702" y="2451"/>
                    <a:pt x="9147" y="2451"/>
                  </a:cubicBezTo>
                  <a:cubicBezTo>
                    <a:pt x="9553" y="2451"/>
                    <a:pt x="9959" y="2413"/>
                    <a:pt x="10365" y="2341"/>
                  </a:cubicBezTo>
                  <a:cubicBezTo>
                    <a:pt x="11247" y="2159"/>
                    <a:pt x="12128" y="1885"/>
                    <a:pt x="12949" y="1520"/>
                  </a:cubicBezTo>
                  <a:cubicBezTo>
                    <a:pt x="13770" y="1186"/>
                    <a:pt x="14621" y="882"/>
                    <a:pt x="15502" y="639"/>
                  </a:cubicBezTo>
                  <a:cubicBezTo>
                    <a:pt x="16212" y="448"/>
                    <a:pt x="16946" y="330"/>
                    <a:pt x="17705" y="330"/>
                  </a:cubicBezTo>
                  <a:cubicBezTo>
                    <a:pt x="17791" y="330"/>
                    <a:pt x="17878" y="332"/>
                    <a:pt x="17964" y="335"/>
                  </a:cubicBezTo>
                  <a:cubicBezTo>
                    <a:pt x="19363" y="456"/>
                    <a:pt x="20761" y="730"/>
                    <a:pt x="22098" y="1186"/>
                  </a:cubicBezTo>
                  <a:lnTo>
                    <a:pt x="24864" y="2007"/>
                  </a:lnTo>
                  <a:lnTo>
                    <a:pt x="25624" y="2219"/>
                  </a:lnTo>
                  <a:cubicBezTo>
                    <a:pt x="25715" y="2250"/>
                    <a:pt x="25806" y="2280"/>
                    <a:pt x="25898" y="2280"/>
                  </a:cubicBezTo>
                  <a:cubicBezTo>
                    <a:pt x="25806" y="2250"/>
                    <a:pt x="25715" y="2189"/>
                    <a:pt x="25655" y="2159"/>
                  </a:cubicBezTo>
                  <a:lnTo>
                    <a:pt x="24895" y="1915"/>
                  </a:lnTo>
                  <a:lnTo>
                    <a:pt x="22129" y="1034"/>
                  </a:lnTo>
                  <a:cubicBezTo>
                    <a:pt x="20791" y="548"/>
                    <a:pt x="19393" y="244"/>
                    <a:pt x="17964" y="152"/>
                  </a:cubicBezTo>
                  <a:cubicBezTo>
                    <a:pt x="17858" y="149"/>
                    <a:pt x="17752" y="147"/>
                    <a:pt x="17645" y="147"/>
                  </a:cubicBezTo>
                  <a:cubicBezTo>
                    <a:pt x="16901" y="147"/>
                    <a:pt x="16160" y="240"/>
                    <a:pt x="15442" y="426"/>
                  </a:cubicBezTo>
                  <a:cubicBezTo>
                    <a:pt x="14560" y="700"/>
                    <a:pt x="13709" y="973"/>
                    <a:pt x="12888" y="1338"/>
                  </a:cubicBezTo>
                  <a:cubicBezTo>
                    <a:pt x="12068" y="1672"/>
                    <a:pt x="11186" y="1946"/>
                    <a:pt x="10335" y="2128"/>
                  </a:cubicBezTo>
                  <a:cubicBezTo>
                    <a:pt x="9925" y="2219"/>
                    <a:pt x="9507" y="2265"/>
                    <a:pt x="9089" y="2265"/>
                  </a:cubicBezTo>
                  <a:cubicBezTo>
                    <a:pt x="8671" y="2265"/>
                    <a:pt x="8253" y="2219"/>
                    <a:pt x="7843" y="2128"/>
                  </a:cubicBezTo>
                  <a:cubicBezTo>
                    <a:pt x="6292" y="1794"/>
                    <a:pt x="4985" y="1125"/>
                    <a:pt x="3861" y="700"/>
                  </a:cubicBezTo>
                  <a:cubicBezTo>
                    <a:pt x="3344" y="487"/>
                    <a:pt x="2827" y="335"/>
                    <a:pt x="2280" y="183"/>
                  </a:cubicBezTo>
                  <a:cubicBezTo>
                    <a:pt x="1885" y="92"/>
                    <a:pt x="1490" y="31"/>
                    <a:pt x="10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6"/>
            <p:cNvSpPr/>
            <p:nvPr/>
          </p:nvSpPr>
          <p:spPr>
            <a:xfrm>
              <a:off x="5669825" y="2892325"/>
              <a:ext cx="633025" cy="45350"/>
            </a:xfrm>
            <a:custGeom>
              <a:avLst/>
              <a:gdLst/>
              <a:ahLst/>
              <a:cxnLst/>
              <a:rect l="l" t="t" r="r" b="b"/>
              <a:pathLst>
                <a:path w="25321" h="1814" extrusionOk="0">
                  <a:moveTo>
                    <a:pt x="1674" y="1"/>
                  </a:moveTo>
                  <a:cubicBezTo>
                    <a:pt x="1442" y="1"/>
                    <a:pt x="1209" y="12"/>
                    <a:pt x="973" y="35"/>
                  </a:cubicBezTo>
                  <a:cubicBezTo>
                    <a:pt x="730" y="35"/>
                    <a:pt x="487" y="96"/>
                    <a:pt x="244" y="187"/>
                  </a:cubicBezTo>
                  <a:cubicBezTo>
                    <a:pt x="152" y="187"/>
                    <a:pt x="61" y="248"/>
                    <a:pt x="0" y="278"/>
                  </a:cubicBezTo>
                  <a:cubicBezTo>
                    <a:pt x="335" y="187"/>
                    <a:pt x="639" y="126"/>
                    <a:pt x="973" y="96"/>
                  </a:cubicBezTo>
                  <a:cubicBezTo>
                    <a:pt x="1127" y="86"/>
                    <a:pt x="1282" y="81"/>
                    <a:pt x="1438" y="81"/>
                  </a:cubicBezTo>
                  <a:cubicBezTo>
                    <a:pt x="2201" y="81"/>
                    <a:pt x="2971" y="203"/>
                    <a:pt x="3678" y="430"/>
                  </a:cubicBezTo>
                  <a:cubicBezTo>
                    <a:pt x="4256" y="613"/>
                    <a:pt x="4864" y="795"/>
                    <a:pt x="5502" y="977"/>
                  </a:cubicBezTo>
                  <a:cubicBezTo>
                    <a:pt x="6232" y="1190"/>
                    <a:pt x="6961" y="1312"/>
                    <a:pt x="7691" y="1312"/>
                  </a:cubicBezTo>
                  <a:cubicBezTo>
                    <a:pt x="7786" y="1315"/>
                    <a:pt x="7881" y="1317"/>
                    <a:pt x="7977" y="1317"/>
                  </a:cubicBezTo>
                  <a:cubicBezTo>
                    <a:pt x="9446" y="1317"/>
                    <a:pt x="11021" y="898"/>
                    <a:pt x="12675" y="613"/>
                  </a:cubicBezTo>
                  <a:cubicBezTo>
                    <a:pt x="13648" y="450"/>
                    <a:pt x="14632" y="363"/>
                    <a:pt x="15613" y="363"/>
                  </a:cubicBezTo>
                  <a:cubicBezTo>
                    <a:pt x="16288" y="363"/>
                    <a:pt x="16961" y="404"/>
                    <a:pt x="17630" y="491"/>
                  </a:cubicBezTo>
                  <a:cubicBezTo>
                    <a:pt x="18359" y="582"/>
                    <a:pt x="19059" y="734"/>
                    <a:pt x="19758" y="886"/>
                  </a:cubicBezTo>
                  <a:cubicBezTo>
                    <a:pt x="20426" y="1069"/>
                    <a:pt x="21034" y="1281"/>
                    <a:pt x="21581" y="1433"/>
                  </a:cubicBezTo>
                  <a:cubicBezTo>
                    <a:pt x="22316" y="1687"/>
                    <a:pt x="23093" y="1813"/>
                    <a:pt x="23859" y="1813"/>
                  </a:cubicBezTo>
                  <a:cubicBezTo>
                    <a:pt x="24012" y="1813"/>
                    <a:pt x="24165" y="1808"/>
                    <a:pt x="24317" y="1798"/>
                  </a:cubicBezTo>
                  <a:cubicBezTo>
                    <a:pt x="24682" y="1768"/>
                    <a:pt x="24986" y="1707"/>
                    <a:pt x="25320" y="1585"/>
                  </a:cubicBezTo>
                  <a:lnTo>
                    <a:pt x="25320" y="1585"/>
                  </a:lnTo>
                  <a:cubicBezTo>
                    <a:pt x="24986" y="1646"/>
                    <a:pt x="24651" y="1707"/>
                    <a:pt x="24317" y="1737"/>
                  </a:cubicBezTo>
                  <a:cubicBezTo>
                    <a:pt x="23405" y="1737"/>
                    <a:pt x="22493" y="1585"/>
                    <a:pt x="21642" y="1281"/>
                  </a:cubicBezTo>
                  <a:cubicBezTo>
                    <a:pt x="21065" y="1129"/>
                    <a:pt x="20457" y="917"/>
                    <a:pt x="19818" y="734"/>
                  </a:cubicBezTo>
                  <a:cubicBezTo>
                    <a:pt x="19089" y="552"/>
                    <a:pt x="18390" y="400"/>
                    <a:pt x="17660" y="309"/>
                  </a:cubicBezTo>
                  <a:cubicBezTo>
                    <a:pt x="16948" y="218"/>
                    <a:pt x="16230" y="171"/>
                    <a:pt x="15514" y="171"/>
                  </a:cubicBezTo>
                  <a:cubicBezTo>
                    <a:pt x="14549" y="171"/>
                    <a:pt x="13587" y="256"/>
                    <a:pt x="12645" y="430"/>
                  </a:cubicBezTo>
                  <a:cubicBezTo>
                    <a:pt x="10942" y="724"/>
                    <a:pt x="9353" y="1131"/>
                    <a:pt x="7849" y="1131"/>
                  </a:cubicBezTo>
                  <a:cubicBezTo>
                    <a:pt x="7796" y="1131"/>
                    <a:pt x="7743" y="1130"/>
                    <a:pt x="7691" y="1129"/>
                  </a:cubicBezTo>
                  <a:cubicBezTo>
                    <a:pt x="6171" y="1129"/>
                    <a:pt x="4864" y="582"/>
                    <a:pt x="3709" y="309"/>
                  </a:cubicBezTo>
                  <a:cubicBezTo>
                    <a:pt x="3048" y="103"/>
                    <a:pt x="2369" y="1"/>
                    <a:pt x="16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6"/>
            <p:cNvSpPr/>
            <p:nvPr/>
          </p:nvSpPr>
          <p:spPr>
            <a:xfrm>
              <a:off x="1526900" y="3857550"/>
              <a:ext cx="439225" cy="268975"/>
            </a:xfrm>
            <a:custGeom>
              <a:avLst/>
              <a:gdLst/>
              <a:ahLst/>
              <a:cxnLst/>
              <a:rect l="l" t="t" r="r" b="b"/>
              <a:pathLst>
                <a:path w="17569" h="10759" extrusionOk="0">
                  <a:moveTo>
                    <a:pt x="9019" y="1"/>
                  </a:moveTo>
                  <a:cubicBezTo>
                    <a:pt x="5176" y="1"/>
                    <a:pt x="1420" y="2321"/>
                    <a:pt x="0" y="6412"/>
                  </a:cubicBezTo>
                  <a:lnTo>
                    <a:pt x="1155" y="10758"/>
                  </a:lnTo>
                  <a:cubicBezTo>
                    <a:pt x="1611" y="9299"/>
                    <a:pt x="2523" y="7840"/>
                    <a:pt x="3921" y="7232"/>
                  </a:cubicBezTo>
                  <a:cubicBezTo>
                    <a:pt x="4481" y="6992"/>
                    <a:pt x="5071" y="6894"/>
                    <a:pt x="5671" y="6894"/>
                  </a:cubicBezTo>
                  <a:cubicBezTo>
                    <a:pt x="6665" y="6894"/>
                    <a:pt x="7684" y="7164"/>
                    <a:pt x="8632" y="7506"/>
                  </a:cubicBezTo>
                  <a:cubicBezTo>
                    <a:pt x="10122" y="8083"/>
                    <a:pt x="11611" y="8813"/>
                    <a:pt x="13222" y="8904"/>
                  </a:cubicBezTo>
                  <a:cubicBezTo>
                    <a:pt x="13309" y="8909"/>
                    <a:pt x="13396" y="8911"/>
                    <a:pt x="13483" y="8911"/>
                  </a:cubicBezTo>
                  <a:cubicBezTo>
                    <a:pt x="15022" y="8911"/>
                    <a:pt x="16653" y="8154"/>
                    <a:pt x="17113" y="6716"/>
                  </a:cubicBezTo>
                  <a:cubicBezTo>
                    <a:pt x="17569" y="5257"/>
                    <a:pt x="16687" y="3737"/>
                    <a:pt x="15593" y="2673"/>
                  </a:cubicBezTo>
                  <a:cubicBezTo>
                    <a:pt x="13702" y="851"/>
                    <a:pt x="11345" y="1"/>
                    <a:pt x="90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6"/>
            <p:cNvSpPr/>
            <p:nvPr/>
          </p:nvSpPr>
          <p:spPr>
            <a:xfrm>
              <a:off x="1179625" y="3827200"/>
              <a:ext cx="652000" cy="480925"/>
            </a:xfrm>
            <a:custGeom>
              <a:avLst/>
              <a:gdLst/>
              <a:ahLst/>
              <a:cxnLst/>
              <a:rect l="l" t="t" r="r" b="b"/>
              <a:pathLst>
                <a:path w="26080" h="19237" extrusionOk="0">
                  <a:moveTo>
                    <a:pt x="17582" y="1"/>
                  </a:moveTo>
                  <a:cubicBezTo>
                    <a:pt x="14252" y="1"/>
                    <a:pt x="10930" y="803"/>
                    <a:pt x="7903" y="2398"/>
                  </a:cubicBezTo>
                  <a:cubicBezTo>
                    <a:pt x="5046" y="3917"/>
                    <a:pt x="2462" y="6258"/>
                    <a:pt x="1307" y="9267"/>
                  </a:cubicBezTo>
                  <a:cubicBezTo>
                    <a:pt x="122" y="12306"/>
                    <a:pt x="0" y="16197"/>
                    <a:pt x="2371" y="18416"/>
                  </a:cubicBezTo>
                  <a:cubicBezTo>
                    <a:pt x="3727" y="18972"/>
                    <a:pt x="5133" y="19236"/>
                    <a:pt x="6518" y="19236"/>
                  </a:cubicBezTo>
                  <a:cubicBezTo>
                    <a:pt x="10657" y="19236"/>
                    <a:pt x="14607" y="16877"/>
                    <a:pt x="16475" y="12914"/>
                  </a:cubicBezTo>
                  <a:cubicBezTo>
                    <a:pt x="17539" y="10635"/>
                    <a:pt x="17812" y="8051"/>
                    <a:pt x="19119" y="5923"/>
                  </a:cubicBezTo>
                  <a:cubicBezTo>
                    <a:pt x="20609" y="3461"/>
                    <a:pt x="23223" y="1942"/>
                    <a:pt x="26080" y="1820"/>
                  </a:cubicBezTo>
                  <a:cubicBezTo>
                    <a:pt x="23368" y="605"/>
                    <a:pt x="20472" y="1"/>
                    <a:pt x="175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6"/>
            <p:cNvSpPr/>
            <p:nvPr/>
          </p:nvSpPr>
          <p:spPr>
            <a:xfrm>
              <a:off x="1115800" y="2984025"/>
              <a:ext cx="426325" cy="968475"/>
            </a:xfrm>
            <a:custGeom>
              <a:avLst/>
              <a:gdLst/>
              <a:ahLst/>
              <a:cxnLst/>
              <a:rect l="l" t="t" r="r" b="b"/>
              <a:pathLst>
                <a:path w="17053" h="38739" extrusionOk="0">
                  <a:moveTo>
                    <a:pt x="5609" y="0"/>
                  </a:moveTo>
                  <a:cubicBezTo>
                    <a:pt x="4390" y="0"/>
                    <a:pt x="3201" y="351"/>
                    <a:pt x="2249" y="1139"/>
                  </a:cubicBezTo>
                  <a:cubicBezTo>
                    <a:pt x="426" y="2659"/>
                    <a:pt x="0" y="5334"/>
                    <a:pt x="304" y="7705"/>
                  </a:cubicBezTo>
                  <a:cubicBezTo>
                    <a:pt x="608" y="10076"/>
                    <a:pt x="1520" y="12325"/>
                    <a:pt x="1885" y="14696"/>
                  </a:cubicBezTo>
                  <a:cubicBezTo>
                    <a:pt x="2523" y="18647"/>
                    <a:pt x="1611" y="22690"/>
                    <a:pt x="1216" y="26702"/>
                  </a:cubicBezTo>
                  <a:cubicBezTo>
                    <a:pt x="821" y="30714"/>
                    <a:pt x="1185" y="35669"/>
                    <a:pt x="3769" y="38739"/>
                  </a:cubicBezTo>
                  <a:lnTo>
                    <a:pt x="4043" y="38739"/>
                  </a:lnTo>
                  <a:cubicBezTo>
                    <a:pt x="9787" y="36976"/>
                    <a:pt x="13709" y="31808"/>
                    <a:pt x="15380" y="26003"/>
                  </a:cubicBezTo>
                  <a:cubicBezTo>
                    <a:pt x="17052" y="20228"/>
                    <a:pt x="16323" y="13936"/>
                    <a:pt x="14256" y="8252"/>
                  </a:cubicBezTo>
                  <a:cubicBezTo>
                    <a:pt x="13344" y="5699"/>
                    <a:pt x="12067" y="3085"/>
                    <a:pt x="9879" y="1443"/>
                  </a:cubicBezTo>
                  <a:cubicBezTo>
                    <a:pt x="8669" y="536"/>
                    <a:pt x="7116" y="0"/>
                    <a:pt x="56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6"/>
            <p:cNvSpPr/>
            <p:nvPr/>
          </p:nvSpPr>
          <p:spPr>
            <a:xfrm>
              <a:off x="1178850" y="3878775"/>
              <a:ext cx="416450" cy="701400"/>
            </a:xfrm>
            <a:custGeom>
              <a:avLst/>
              <a:gdLst/>
              <a:ahLst/>
              <a:cxnLst/>
              <a:rect l="l" t="t" r="r" b="b"/>
              <a:pathLst>
                <a:path w="16658" h="28056" extrusionOk="0">
                  <a:moveTo>
                    <a:pt x="16658" y="0"/>
                  </a:moveTo>
                  <a:lnTo>
                    <a:pt x="16567" y="31"/>
                  </a:lnTo>
                  <a:lnTo>
                    <a:pt x="16354" y="122"/>
                  </a:lnTo>
                  <a:lnTo>
                    <a:pt x="15412" y="486"/>
                  </a:lnTo>
                  <a:cubicBezTo>
                    <a:pt x="15016" y="699"/>
                    <a:pt x="14500" y="912"/>
                    <a:pt x="13953" y="1216"/>
                  </a:cubicBezTo>
                  <a:cubicBezTo>
                    <a:pt x="13436" y="1550"/>
                    <a:pt x="12797" y="1885"/>
                    <a:pt x="12159" y="2341"/>
                  </a:cubicBezTo>
                  <a:cubicBezTo>
                    <a:pt x="10609" y="3344"/>
                    <a:pt x="9180" y="4559"/>
                    <a:pt x="7904" y="5897"/>
                  </a:cubicBezTo>
                  <a:cubicBezTo>
                    <a:pt x="6323" y="7508"/>
                    <a:pt x="4955" y="9332"/>
                    <a:pt x="3831" y="11307"/>
                  </a:cubicBezTo>
                  <a:cubicBezTo>
                    <a:pt x="2736" y="13283"/>
                    <a:pt x="1885" y="15411"/>
                    <a:pt x="1338" y="17630"/>
                  </a:cubicBezTo>
                  <a:cubicBezTo>
                    <a:pt x="913" y="19423"/>
                    <a:pt x="578" y="21247"/>
                    <a:pt x="335" y="23070"/>
                  </a:cubicBezTo>
                  <a:cubicBezTo>
                    <a:pt x="153" y="24651"/>
                    <a:pt x="62" y="25928"/>
                    <a:pt x="31" y="26809"/>
                  </a:cubicBezTo>
                  <a:cubicBezTo>
                    <a:pt x="1" y="27235"/>
                    <a:pt x="1" y="27569"/>
                    <a:pt x="1" y="27812"/>
                  </a:cubicBezTo>
                  <a:lnTo>
                    <a:pt x="1" y="28055"/>
                  </a:lnTo>
                  <a:cubicBezTo>
                    <a:pt x="31" y="27994"/>
                    <a:pt x="31" y="27903"/>
                    <a:pt x="31" y="27812"/>
                  </a:cubicBezTo>
                  <a:cubicBezTo>
                    <a:pt x="31" y="27539"/>
                    <a:pt x="62" y="27204"/>
                    <a:pt x="92" y="26779"/>
                  </a:cubicBezTo>
                  <a:cubicBezTo>
                    <a:pt x="153" y="25897"/>
                    <a:pt x="244" y="24651"/>
                    <a:pt x="457" y="23070"/>
                  </a:cubicBezTo>
                  <a:cubicBezTo>
                    <a:pt x="730" y="21247"/>
                    <a:pt x="1065" y="19453"/>
                    <a:pt x="1521" y="17660"/>
                  </a:cubicBezTo>
                  <a:cubicBezTo>
                    <a:pt x="2068" y="15472"/>
                    <a:pt x="2888" y="13405"/>
                    <a:pt x="3983" y="11429"/>
                  </a:cubicBezTo>
                  <a:cubicBezTo>
                    <a:pt x="5107" y="9484"/>
                    <a:pt x="6445" y="7660"/>
                    <a:pt x="8025" y="6049"/>
                  </a:cubicBezTo>
                  <a:cubicBezTo>
                    <a:pt x="9302" y="4711"/>
                    <a:pt x="10700" y="3526"/>
                    <a:pt x="12220" y="2493"/>
                  </a:cubicBezTo>
                  <a:cubicBezTo>
                    <a:pt x="12889" y="2006"/>
                    <a:pt x="13466" y="1642"/>
                    <a:pt x="14013" y="1338"/>
                  </a:cubicBezTo>
                  <a:cubicBezTo>
                    <a:pt x="14560" y="1034"/>
                    <a:pt x="15047" y="790"/>
                    <a:pt x="15442" y="578"/>
                  </a:cubicBezTo>
                  <a:lnTo>
                    <a:pt x="16354" y="152"/>
                  </a:lnTo>
                  <a:lnTo>
                    <a:pt x="16597" y="31"/>
                  </a:lnTo>
                  <a:lnTo>
                    <a:pt x="1665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6"/>
            <p:cNvSpPr/>
            <p:nvPr/>
          </p:nvSpPr>
          <p:spPr>
            <a:xfrm>
              <a:off x="498000" y="3649275"/>
              <a:ext cx="431650" cy="289975"/>
            </a:xfrm>
            <a:custGeom>
              <a:avLst/>
              <a:gdLst/>
              <a:ahLst/>
              <a:cxnLst/>
              <a:rect l="l" t="t" r="r" b="b"/>
              <a:pathLst>
                <a:path w="17266" h="11599" extrusionOk="0">
                  <a:moveTo>
                    <a:pt x="16004" y="4208"/>
                  </a:moveTo>
                  <a:lnTo>
                    <a:pt x="17265" y="4682"/>
                  </a:lnTo>
                  <a:cubicBezTo>
                    <a:pt x="16889" y="4411"/>
                    <a:pt x="16457" y="4261"/>
                    <a:pt x="16004" y="4208"/>
                  </a:cubicBezTo>
                  <a:close/>
                  <a:moveTo>
                    <a:pt x="4803" y="1"/>
                  </a:moveTo>
                  <a:cubicBezTo>
                    <a:pt x="0" y="2888"/>
                    <a:pt x="0" y="5533"/>
                    <a:pt x="821" y="8056"/>
                  </a:cubicBezTo>
                  <a:cubicBezTo>
                    <a:pt x="1462" y="10077"/>
                    <a:pt x="3523" y="11599"/>
                    <a:pt x="5592" y="11599"/>
                  </a:cubicBezTo>
                  <a:cubicBezTo>
                    <a:pt x="6074" y="11599"/>
                    <a:pt x="6557" y="11516"/>
                    <a:pt x="7022" y="11338"/>
                  </a:cubicBezTo>
                  <a:cubicBezTo>
                    <a:pt x="8420" y="10822"/>
                    <a:pt x="9423" y="9606"/>
                    <a:pt x="10274" y="8390"/>
                  </a:cubicBezTo>
                  <a:cubicBezTo>
                    <a:pt x="11125" y="7174"/>
                    <a:pt x="11915" y="5897"/>
                    <a:pt x="13131" y="5016"/>
                  </a:cubicBezTo>
                  <a:cubicBezTo>
                    <a:pt x="13854" y="4510"/>
                    <a:pt x="14760" y="4186"/>
                    <a:pt x="15625" y="4186"/>
                  </a:cubicBezTo>
                  <a:cubicBezTo>
                    <a:pt x="15752" y="4186"/>
                    <a:pt x="15879" y="4193"/>
                    <a:pt x="16004" y="4208"/>
                  </a:cubicBezTo>
                  <a:lnTo>
                    <a:pt x="16004" y="4208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6"/>
            <p:cNvSpPr/>
            <p:nvPr/>
          </p:nvSpPr>
          <p:spPr>
            <a:xfrm>
              <a:off x="527625" y="3565325"/>
              <a:ext cx="590475" cy="383500"/>
            </a:xfrm>
            <a:custGeom>
              <a:avLst/>
              <a:gdLst/>
              <a:ahLst/>
              <a:cxnLst/>
              <a:rect l="l" t="t" r="r" b="b"/>
              <a:pathLst>
                <a:path w="23619" h="15340" extrusionOk="0">
                  <a:moveTo>
                    <a:pt x="14837" y="0"/>
                  </a:moveTo>
                  <a:cubicBezTo>
                    <a:pt x="14499" y="0"/>
                    <a:pt x="14163" y="6"/>
                    <a:pt x="13831" y="15"/>
                  </a:cubicBezTo>
                  <a:cubicBezTo>
                    <a:pt x="11186" y="106"/>
                    <a:pt x="8512" y="319"/>
                    <a:pt x="6050" y="1231"/>
                  </a:cubicBezTo>
                  <a:cubicBezTo>
                    <a:pt x="3587" y="2143"/>
                    <a:pt x="1034" y="4119"/>
                    <a:pt x="1" y="6550"/>
                  </a:cubicBezTo>
                  <a:cubicBezTo>
                    <a:pt x="848" y="5352"/>
                    <a:pt x="2564" y="4744"/>
                    <a:pt x="4188" y="4744"/>
                  </a:cubicBezTo>
                  <a:cubicBezTo>
                    <a:pt x="4954" y="4744"/>
                    <a:pt x="5700" y="4879"/>
                    <a:pt x="6323" y="5152"/>
                  </a:cubicBezTo>
                  <a:cubicBezTo>
                    <a:pt x="8299" y="6034"/>
                    <a:pt x="9758" y="7736"/>
                    <a:pt x="11034" y="9468"/>
                  </a:cubicBezTo>
                  <a:cubicBezTo>
                    <a:pt x="12311" y="11201"/>
                    <a:pt x="13557" y="12994"/>
                    <a:pt x="15351" y="14210"/>
                  </a:cubicBezTo>
                  <a:cubicBezTo>
                    <a:pt x="16403" y="14906"/>
                    <a:pt x="17697" y="15340"/>
                    <a:pt x="18943" y="15340"/>
                  </a:cubicBezTo>
                  <a:cubicBezTo>
                    <a:pt x="19819" y="15340"/>
                    <a:pt x="20671" y="15125"/>
                    <a:pt x="21399" y="14635"/>
                  </a:cubicBezTo>
                  <a:cubicBezTo>
                    <a:pt x="22554" y="13754"/>
                    <a:pt x="23284" y="12477"/>
                    <a:pt x="23466" y="11049"/>
                  </a:cubicBezTo>
                  <a:cubicBezTo>
                    <a:pt x="23618" y="9651"/>
                    <a:pt x="23527" y="8222"/>
                    <a:pt x="23193" y="6854"/>
                  </a:cubicBezTo>
                  <a:cubicBezTo>
                    <a:pt x="22767" y="4848"/>
                    <a:pt x="22068" y="2720"/>
                    <a:pt x="20457" y="1444"/>
                  </a:cubicBezTo>
                  <a:cubicBezTo>
                    <a:pt x="18896" y="221"/>
                    <a:pt x="16844" y="0"/>
                    <a:pt x="148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6"/>
            <p:cNvSpPr/>
            <p:nvPr/>
          </p:nvSpPr>
          <p:spPr>
            <a:xfrm>
              <a:off x="769275" y="3578600"/>
              <a:ext cx="310075" cy="897475"/>
            </a:xfrm>
            <a:custGeom>
              <a:avLst/>
              <a:gdLst/>
              <a:ahLst/>
              <a:cxnLst/>
              <a:rect l="l" t="t" r="r" b="b"/>
              <a:pathLst>
                <a:path w="12403" h="35899" extrusionOk="0">
                  <a:moveTo>
                    <a:pt x="1" y="1"/>
                  </a:moveTo>
                  <a:cubicBezTo>
                    <a:pt x="1" y="1"/>
                    <a:pt x="31" y="31"/>
                    <a:pt x="92" y="62"/>
                  </a:cubicBezTo>
                  <a:lnTo>
                    <a:pt x="396" y="183"/>
                  </a:lnTo>
                  <a:lnTo>
                    <a:pt x="852" y="366"/>
                  </a:lnTo>
                  <a:cubicBezTo>
                    <a:pt x="1034" y="426"/>
                    <a:pt x="1247" y="548"/>
                    <a:pt x="1490" y="639"/>
                  </a:cubicBezTo>
                  <a:cubicBezTo>
                    <a:pt x="2797" y="1278"/>
                    <a:pt x="4013" y="2098"/>
                    <a:pt x="5107" y="3101"/>
                  </a:cubicBezTo>
                  <a:cubicBezTo>
                    <a:pt x="5837" y="3800"/>
                    <a:pt x="6505" y="4530"/>
                    <a:pt x="7144" y="5320"/>
                  </a:cubicBezTo>
                  <a:cubicBezTo>
                    <a:pt x="7843" y="6262"/>
                    <a:pt x="8451" y="7235"/>
                    <a:pt x="8998" y="8269"/>
                  </a:cubicBezTo>
                  <a:cubicBezTo>
                    <a:pt x="9575" y="9393"/>
                    <a:pt x="10092" y="10579"/>
                    <a:pt x="10457" y="11794"/>
                  </a:cubicBezTo>
                  <a:cubicBezTo>
                    <a:pt x="10852" y="13101"/>
                    <a:pt x="11125" y="14469"/>
                    <a:pt x="11277" y="15837"/>
                  </a:cubicBezTo>
                  <a:cubicBezTo>
                    <a:pt x="11642" y="18633"/>
                    <a:pt x="11825" y="21339"/>
                    <a:pt x="11946" y="23770"/>
                  </a:cubicBezTo>
                  <a:cubicBezTo>
                    <a:pt x="12098" y="26232"/>
                    <a:pt x="12159" y="28451"/>
                    <a:pt x="12220" y="30305"/>
                  </a:cubicBezTo>
                  <a:cubicBezTo>
                    <a:pt x="12280" y="32129"/>
                    <a:pt x="12311" y="33649"/>
                    <a:pt x="12341" y="34682"/>
                  </a:cubicBezTo>
                  <a:cubicBezTo>
                    <a:pt x="12372" y="35199"/>
                    <a:pt x="12402" y="35594"/>
                    <a:pt x="12402" y="35898"/>
                  </a:cubicBezTo>
                  <a:lnTo>
                    <a:pt x="12402" y="34713"/>
                  </a:lnTo>
                  <a:cubicBezTo>
                    <a:pt x="12372" y="33679"/>
                    <a:pt x="12372" y="32159"/>
                    <a:pt x="12341" y="30305"/>
                  </a:cubicBezTo>
                  <a:cubicBezTo>
                    <a:pt x="12280" y="28451"/>
                    <a:pt x="12220" y="26232"/>
                    <a:pt x="12098" y="23770"/>
                  </a:cubicBezTo>
                  <a:cubicBezTo>
                    <a:pt x="11977" y="21308"/>
                    <a:pt x="11825" y="18603"/>
                    <a:pt x="11429" y="15807"/>
                  </a:cubicBezTo>
                  <a:cubicBezTo>
                    <a:pt x="11277" y="14439"/>
                    <a:pt x="11034" y="13071"/>
                    <a:pt x="10669" y="11734"/>
                  </a:cubicBezTo>
                  <a:cubicBezTo>
                    <a:pt x="10274" y="10518"/>
                    <a:pt x="9758" y="9332"/>
                    <a:pt x="9150" y="8177"/>
                  </a:cubicBezTo>
                  <a:cubicBezTo>
                    <a:pt x="8603" y="7144"/>
                    <a:pt x="7964" y="6171"/>
                    <a:pt x="7265" y="5259"/>
                  </a:cubicBezTo>
                  <a:cubicBezTo>
                    <a:pt x="6627" y="4439"/>
                    <a:pt x="5928" y="3679"/>
                    <a:pt x="5198" y="3010"/>
                  </a:cubicBezTo>
                  <a:cubicBezTo>
                    <a:pt x="4104" y="2007"/>
                    <a:pt x="2858" y="1186"/>
                    <a:pt x="1520" y="578"/>
                  </a:cubicBezTo>
                  <a:cubicBezTo>
                    <a:pt x="1277" y="457"/>
                    <a:pt x="1064" y="366"/>
                    <a:pt x="882" y="305"/>
                  </a:cubicBezTo>
                  <a:lnTo>
                    <a:pt x="396" y="122"/>
                  </a:lnTo>
                  <a:lnTo>
                    <a:pt x="122" y="31"/>
                  </a:lnTo>
                  <a:cubicBezTo>
                    <a:pt x="61" y="31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6"/>
            <p:cNvSpPr/>
            <p:nvPr/>
          </p:nvSpPr>
          <p:spPr>
            <a:xfrm>
              <a:off x="1098300" y="3211575"/>
              <a:ext cx="201400" cy="1329075"/>
            </a:xfrm>
            <a:custGeom>
              <a:avLst/>
              <a:gdLst/>
              <a:ahLst/>
              <a:cxnLst/>
              <a:rect l="l" t="t" r="r" b="b"/>
              <a:pathLst>
                <a:path w="8056" h="53163" extrusionOk="0">
                  <a:moveTo>
                    <a:pt x="7357" y="1"/>
                  </a:moveTo>
                  <a:cubicBezTo>
                    <a:pt x="7357" y="1"/>
                    <a:pt x="7326" y="31"/>
                    <a:pt x="7357" y="153"/>
                  </a:cubicBezTo>
                  <a:cubicBezTo>
                    <a:pt x="7387" y="244"/>
                    <a:pt x="7387" y="396"/>
                    <a:pt x="7387" y="548"/>
                  </a:cubicBezTo>
                  <a:cubicBezTo>
                    <a:pt x="7387" y="943"/>
                    <a:pt x="7417" y="1460"/>
                    <a:pt x="7478" y="2129"/>
                  </a:cubicBezTo>
                  <a:cubicBezTo>
                    <a:pt x="7539" y="3496"/>
                    <a:pt x="7691" y="5502"/>
                    <a:pt x="7752" y="7934"/>
                  </a:cubicBezTo>
                  <a:cubicBezTo>
                    <a:pt x="7873" y="10822"/>
                    <a:pt x="7843" y="13679"/>
                    <a:pt x="7600" y="16566"/>
                  </a:cubicBezTo>
                  <a:cubicBezTo>
                    <a:pt x="7478" y="18238"/>
                    <a:pt x="7235" y="19940"/>
                    <a:pt x="6931" y="21582"/>
                  </a:cubicBezTo>
                  <a:cubicBezTo>
                    <a:pt x="6566" y="23375"/>
                    <a:pt x="6110" y="25138"/>
                    <a:pt x="5533" y="26871"/>
                  </a:cubicBezTo>
                  <a:cubicBezTo>
                    <a:pt x="4408" y="30427"/>
                    <a:pt x="3071" y="33740"/>
                    <a:pt x="2068" y="36840"/>
                  </a:cubicBezTo>
                  <a:cubicBezTo>
                    <a:pt x="1126" y="39576"/>
                    <a:pt x="518" y="42433"/>
                    <a:pt x="214" y="45290"/>
                  </a:cubicBezTo>
                  <a:cubicBezTo>
                    <a:pt x="1" y="47236"/>
                    <a:pt x="92" y="49181"/>
                    <a:pt x="426" y="51096"/>
                  </a:cubicBezTo>
                  <a:cubicBezTo>
                    <a:pt x="518" y="51643"/>
                    <a:pt x="639" y="52129"/>
                    <a:pt x="791" y="52646"/>
                  </a:cubicBezTo>
                  <a:cubicBezTo>
                    <a:pt x="852" y="52798"/>
                    <a:pt x="882" y="52920"/>
                    <a:pt x="913" y="53041"/>
                  </a:cubicBezTo>
                  <a:cubicBezTo>
                    <a:pt x="913" y="53072"/>
                    <a:pt x="943" y="53132"/>
                    <a:pt x="974" y="53163"/>
                  </a:cubicBezTo>
                  <a:cubicBezTo>
                    <a:pt x="943" y="53102"/>
                    <a:pt x="943" y="53072"/>
                    <a:pt x="943" y="53011"/>
                  </a:cubicBezTo>
                  <a:cubicBezTo>
                    <a:pt x="913" y="52920"/>
                    <a:pt x="882" y="52798"/>
                    <a:pt x="852" y="52616"/>
                  </a:cubicBezTo>
                  <a:cubicBezTo>
                    <a:pt x="730" y="52281"/>
                    <a:pt x="639" y="51765"/>
                    <a:pt x="518" y="51096"/>
                  </a:cubicBezTo>
                  <a:cubicBezTo>
                    <a:pt x="214" y="49181"/>
                    <a:pt x="183" y="47236"/>
                    <a:pt x="396" y="45321"/>
                  </a:cubicBezTo>
                  <a:cubicBezTo>
                    <a:pt x="700" y="42463"/>
                    <a:pt x="1338" y="39637"/>
                    <a:pt x="2281" y="36931"/>
                  </a:cubicBezTo>
                  <a:cubicBezTo>
                    <a:pt x="3253" y="33831"/>
                    <a:pt x="4621" y="30518"/>
                    <a:pt x="5746" y="26962"/>
                  </a:cubicBezTo>
                  <a:cubicBezTo>
                    <a:pt x="6323" y="25199"/>
                    <a:pt x="6779" y="23436"/>
                    <a:pt x="7144" y="21642"/>
                  </a:cubicBezTo>
                  <a:cubicBezTo>
                    <a:pt x="7448" y="19971"/>
                    <a:pt x="7691" y="18269"/>
                    <a:pt x="7813" y="16566"/>
                  </a:cubicBezTo>
                  <a:cubicBezTo>
                    <a:pt x="8025" y="13709"/>
                    <a:pt x="8056" y="10822"/>
                    <a:pt x="7934" y="7934"/>
                  </a:cubicBezTo>
                  <a:cubicBezTo>
                    <a:pt x="7813" y="5472"/>
                    <a:pt x="7661" y="3496"/>
                    <a:pt x="7539" y="2129"/>
                  </a:cubicBezTo>
                  <a:cubicBezTo>
                    <a:pt x="7478" y="1460"/>
                    <a:pt x="7448" y="943"/>
                    <a:pt x="7417" y="548"/>
                  </a:cubicBezTo>
                  <a:cubicBezTo>
                    <a:pt x="7387" y="396"/>
                    <a:pt x="7387" y="244"/>
                    <a:pt x="7387" y="153"/>
                  </a:cubicBezTo>
                  <a:cubicBezTo>
                    <a:pt x="7387" y="92"/>
                    <a:pt x="7357" y="62"/>
                    <a:pt x="7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6"/>
            <p:cNvSpPr/>
            <p:nvPr/>
          </p:nvSpPr>
          <p:spPr>
            <a:xfrm>
              <a:off x="842225" y="4485925"/>
              <a:ext cx="579075" cy="109450"/>
            </a:xfrm>
            <a:custGeom>
              <a:avLst/>
              <a:gdLst/>
              <a:ahLst/>
              <a:cxnLst/>
              <a:rect l="l" t="t" r="r" b="b"/>
              <a:pathLst>
                <a:path w="23163" h="4378" extrusionOk="0">
                  <a:moveTo>
                    <a:pt x="1" y="0"/>
                  </a:moveTo>
                  <a:lnTo>
                    <a:pt x="517" y="4377"/>
                  </a:lnTo>
                  <a:lnTo>
                    <a:pt x="23162" y="4377"/>
                  </a:lnTo>
                  <a:lnTo>
                    <a:pt x="2316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6"/>
            <p:cNvSpPr/>
            <p:nvPr/>
          </p:nvSpPr>
          <p:spPr>
            <a:xfrm>
              <a:off x="915925" y="4582425"/>
              <a:ext cx="444575" cy="326775"/>
            </a:xfrm>
            <a:custGeom>
              <a:avLst/>
              <a:gdLst/>
              <a:ahLst/>
              <a:cxnLst/>
              <a:rect l="l" t="t" r="r" b="b"/>
              <a:pathLst>
                <a:path w="17783" h="13071" extrusionOk="0">
                  <a:moveTo>
                    <a:pt x="1" y="0"/>
                  </a:moveTo>
                  <a:lnTo>
                    <a:pt x="2828" y="13071"/>
                  </a:lnTo>
                  <a:lnTo>
                    <a:pt x="15138" y="13071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6"/>
            <p:cNvSpPr/>
            <p:nvPr/>
          </p:nvSpPr>
          <p:spPr>
            <a:xfrm>
              <a:off x="865775" y="4591550"/>
              <a:ext cx="555525" cy="5325"/>
            </a:xfrm>
            <a:custGeom>
              <a:avLst/>
              <a:gdLst/>
              <a:ahLst/>
              <a:cxnLst/>
              <a:rect l="l" t="t" r="r" b="b"/>
              <a:pathLst>
                <a:path w="22221" h="213" extrusionOk="0">
                  <a:moveTo>
                    <a:pt x="11095" y="0"/>
                  </a:moveTo>
                  <a:cubicBezTo>
                    <a:pt x="4955" y="0"/>
                    <a:pt x="1" y="31"/>
                    <a:pt x="1" y="91"/>
                  </a:cubicBezTo>
                  <a:cubicBezTo>
                    <a:pt x="1" y="122"/>
                    <a:pt x="4955" y="183"/>
                    <a:pt x="11095" y="213"/>
                  </a:cubicBezTo>
                  <a:cubicBezTo>
                    <a:pt x="17235" y="213"/>
                    <a:pt x="22220" y="183"/>
                    <a:pt x="22220" y="152"/>
                  </a:cubicBezTo>
                  <a:cubicBezTo>
                    <a:pt x="22220" y="91"/>
                    <a:pt x="17235" y="31"/>
                    <a:pt x="110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6"/>
            <p:cNvSpPr/>
            <p:nvPr/>
          </p:nvSpPr>
          <p:spPr>
            <a:xfrm>
              <a:off x="949375" y="4710850"/>
              <a:ext cx="374650" cy="46675"/>
            </a:xfrm>
            <a:custGeom>
              <a:avLst/>
              <a:gdLst/>
              <a:ahLst/>
              <a:cxnLst/>
              <a:rect l="l" t="t" r="r" b="b"/>
              <a:pathLst>
                <a:path w="14986" h="1867" extrusionOk="0">
                  <a:moveTo>
                    <a:pt x="10578" y="0"/>
                  </a:moveTo>
                  <a:cubicBezTo>
                    <a:pt x="9545" y="0"/>
                    <a:pt x="8511" y="183"/>
                    <a:pt x="7539" y="547"/>
                  </a:cubicBezTo>
                  <a:cubicBezTo>
                    <a:pt x="6505" y="912"/>
                    <a:pt x="5532" y="1307"/>
                    <a:pt x="4621" y="1520"/>
                  </a:cubicBezTo>
                  <a:cubicBezTo>
                    <a:pt x="4110" y="1638"/>
                    <a:pt x="3575" y="1705"/>
                    <a:pt x="3038" y="1705"/>
                  </a:cubicBezTo>
                  <a:cubicBezTo>
                    <a:pt x="2744" y="1705"/>
                    <a:pt x="2449" y="1685"/>
                    <a:pt x="2158" y="1642"/>
                  </a:cubicBezTo>
                  <a:cubicBezTo>
                    <a:pt x="1611" y="1581"/>
                    <a:pt x="1064" y="1429"/>
                    <a:pt x="548" y="1216"/>
                  </a:cubicBezTo>
                  <a:cubicBezTo>
                    <a:pt x="183" y="1034"/>
                    <a:pt x="0" y="912"/>
                    <a:pt x="0" y="912"/>
                  </a:cubicBezTo>
                  <a:lnTo>
                    <a:pt x="0" y="912"/>
                  </a:lnTo>
                  <a:cubicBezTo>
                    <a:pt x="31" y="973"/>
                    <a:pt x="61" y="1003"/>
                    <a:pt x="122" y="1034"/>
                  </a:cubicBezTo>
                  <a:cubicBezTo>
                    <a:pt x="244" y="1125"/>
                    <a:pt x="365" y="1216"/>
                    <a:pt x="487" y="1277"/>
                  </a:cubicBezTo>
                  <a:cubicBezTo>
                    <a:pt x="1003" y="1520"/>
                    <a:pt x="1551" y="1702"/>
                    <a:pt x="2128" y="1794"/>
                  </a:cubicBezTo>
                  <a:cubicBezTo>
                    <a:pt x="2456" y="1842"/>
                    <a:pt x="2794" y="1867"/>
                    <a:pt x="3134" y="1867"/>
                  </a:cubicBezTo>
                  <a:cubicBezTo>
                    <a:pt x="3644" y="1867"/>
                    <a:pt x="4159" y="1812"/>
                    <a:pt x="4651" y="1702"/>
                  </a:cubicBezTo>
                  <a:cubicBezTo>
                    <a:pt x="5593" y="1490"/>
                    <a:pt x="6535" y="1095"/>
                    <a:pt x="7569" y="730"/>
                  </a:cubicBezTo>
                  <a:cubicBezTo>
                    <a:pt x="8542" y="365"/>
                    <a:pt x="9545" y="183"/>
                    <a:pt x="10578" y="183"/>
                  </a:cubicBezTo>
                  <a:cubicBezTo>
                    <a:pt x="11399" y="213"/>
                    <a:pt x="12219" y="365"/>
                    <a:pt x="12979" y="669"/>
                  </a:cubicBezTo>
                  <a:cubicBezTo>
                    <a:pt x="13709" y="973"/>
                    <a:pt x="14378" y="1338"/>
                    <a:pt x="14985" y="1824"/>
                  </a:cubicBezTo>
                  <a:cubicBezTo>
                    <a:pt x="14985" y="1824"/>
                    <a:pt x="14955" y="1763"/>
                    <a:pt x="14864" y="1702"/>
                  </a:cubicBezTo>
                  <a:cubicBezTo>
                    <a:pt x="14773" y="1581"/>
                    <a:pt x="14651" y="1490"/>
                    <a:pt x="14530" y="1399"/>
                  </a:cubicBezTo>
                  <a:cubicBezTo>
                    <a:pt x="14074" y="1064"/>
                    <a:pt x="13587" y="760"/>
                    <a:pt x="13040" y="547"/>
                  </a:cubicBezTo>
                  <a:cubicBezTo>
                    <a:pt x="12250" y="213"/>
                    <a:pt x="11429" y="31"/>
                    <a:pt x="1057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6"/>
            <p:cNvSpPr/>
            <p:nvPr/>
          </p:nvSpPr>
          <p:spPr>
            <a:xfrm>
              <a:off x="957725" y="4732875"/>
              <a:ext cx="361750" cy="48800"/>
            </a:xfrm>
            <a:custGeom>
              <a:avLst/>
              <a:gdLst/>
              <a:ahLst/>
              <a:cxnLst/>
              <a:rect l="l" t="t" r="r" b="b"/>
              <a:pathLst>
                <a:path w="14470" h="1952" extrusionOk="0">
                  <a:moveTo>
                    <a:pt x="10244" y="1"/>
                  </a:moveTo>
                  <a:cubicBezTo>
                    <a:pt x="9241" y="1"/>
                    <a:pt x="8238" y="153"/>
                    <a:pt x="7296" y="518"/>
                  </a:cubicBezTo>
                  <a:cubicBezTo>
                    <a:pt x="6293" y="852"/>
                    <a:pt x="5350" y="1247"/>
                    <a:pt x="4469" y="1490"/>
                  </a:cubicBezTo>
                  <a:cubicBezTo>
                    <a:pt x="3787" y="1681"/>
                    <a:pt x="3080" y="1799"/>
                    <a:pt x="2348" y="1799"/>
                  </a:cubicBezTo>
                  <a:cubicBezTo>
                    <a:pt x="2265" y="1799"/>
                    <a:pt x="2182" y="1797"/>
                    <a:pt x="2098" y="1794"/>
                  </a:cubicBezTo>
                  <a:cubicBezTo>
                    <a:pt x="1581" y="1764"/>
                    <a:pt x="1034" y="1642"/>
                    <a:pt x="548" y="1429"/>
                  </a:cubicBezTo>
                  <a:cubicBezTo>
                    <a:pt x="221" y="1293"/>
                    <a:pt x="41" y="1182"/>
                    <a:pt x="7" y="1182"/>
                  </a:cubicBezTo>
                  <a:cubicBezTo>
                    <a:pt x="3" y="1182"/>
                    <a:pt x="1" y="1183"/>
                    <a:pt x="1" y="1186"/>
                  </a:cubicBezTo>
                  <a:cubicBezTo>
                    <a:pt x="31" y="1217"/>
                    <a:pt x="92" y="1247"/>
                    <a:pt x="122" y="1277"/>
                  </a:cubicBezTo>
                  <a:cubicBezTo>
                    <a:pt x="244" y="1369"/>
                    <a:pt x="365" y="1429"/>
                    <a:pt x="487" y="1521"/>
                  </a:cubicBezTo>
                  <a:cubicBezTo>
                    <a:pt x="1004" y="1764"/>
                    <a:pt x="1551" y="1916"/>
                    <a:pt x="2098" y="1946"/>
                  </a:cubicBezTo>
                  <a:cubicBezTo>
                    <a:pt x="2201" y="1950"/>
                    <a:pt x="2303" y="1952"/>
                    <a:pt x="2406" y="1952"/>
                  </a:cubicBezTo>
                  <a:cubicBezTo>
                    <a:pt x="3123" y="1952"/>
                    <a:pt x="3838" y="1859"/>
                    <a:pt x="4530" y="1673"/>
                  </a:cubicBezTo>
                  <a:cubicBezTo>
                    <a:pt x="5411" y="1429"/>
                    <a:pt x="6353" y="1034"/>
                    <a:pt x="7356" y="700"/>
                  </a:cubicBezTo>
                  <a:cubicBezTo>
                    <a:pt x="8268" y="366"/>
                    <a:pt x="9241" y="183"/>
                    <a:pt x="10244" y="183"/>
                  </a:cubicBezTo>
                  <a:cubicBezTo>
                    <a:pt x="11034" y="183"/>
                    <a:pt x="11825" y="366"/>
                    <a:pt x="12585" y="669"/>
                  </a:cubicBezTo>
                  <a:cubicBezTo>
                    <a:pt x="13253" y="973"/>
                    <a:pt x="13892" y="1338"/>
                    <a:pt x="14469" y="1794"/>
                  </a:cubicBezTo>
                  <a:cubicBezTo>
                    <a:pt x="14469" y="1794"/>
                    <a:pt x="14439" y="1764"/>
                    <a:pt x="14378" y="1673"/>
                  </a:cubicBezTo>
                  <a:cubicBezTo>
                    <a:pt x="14287" y="1581"/>
                    <a:pt x="14165" y="1490"/>
                    <a:pt x="14044" y="1399"/>
                  </a:cubicBezTo>
                  <a:cubicBezTo>
                    <a:pt x="12949" y="518"/>
                    <a:pt x="11642" y="31"/>
                    <a:pt x="10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6"/>
            <p:cNvSpPr/>
            <p:nvPr/>
          </p:nvSpPr>
          <p:spPr>
            <a:xfrm>
              <a:off x="942525" y="4684175"/>
              <a:ext cx="386825" cy="50250"/>
            </a:xfrm>
            <a:custGeom>
              <a:avLst/>
              <a:gdLst/>
              <a:ahLst/>
              <a:cxnLst/>
              <a:rect l="l" t="t" r="r" b="b"/>
              <a:pathLst>
                <a:path w="15473" h="2010" extrusionOk="0">
                  <a:moveTo>
                    <a:pt x="10715" y="0"/>
                  </a:moveTo>
                  <a:cubicBezTo>
                    <a:pt x="9728" y="0"/>
                    <a:pt x="8744" y="184"/>
                    <a:pt x="7813" y="551"/>
                  </a:cubicBezTo>
                  <a:cubicBezTo>
                    <a:pt x="6809" y="915"/>
                    <a:pt x="5806" y="1250"/>
                    <a:pt x="4803" y="1554"/>
                  </a:cubicBezTo>
                  <a:cubicBezTo>
                    <a:pt x="4354" y="1634"/>
                    <a:pt x="3905" y="1672"/>
                    <a:pt x="3456" y="1672"/>
                  </a:cubicBezTo>
                  <a:cubicBezTo>
                    <a:pt x="3054" y="1672"/>
                    <a:pt x="2652" y="1641"/>
                    <a:pt x="2250" y="1584"/>
                  </a:cubicBezTo>
                  <a:cubicBezTo>
                    <a:pt x="1673" y="1523"/>
                    <a:pt x="1095" y="1371"/>
                    <a:pt x="578" y="1128"/>
                  </a:cubicBezTo>
                  <a:cubicBezTo>
                    <a:pt x="245" y="989"/>
                    <a:pt x="39" y="851"/>
                    <a:pt x="6" y="851"/>
                  </a:cubicBezTo>
                  <a:cubicBezTo>
                    <a:pt x="2" y="851"/>
                    <a:pt x="1" y="852"/>
                    <a:pt x="1" y="855"/>
                  </a:cubicBezTo>
                  <a:cubicBezTo>
                    <a:pt x="1" y="855"/>
                    <a:pt x="31" y="885"/>
                    <a:pt x="122" y="946"/>
                  </a:cubicBezTo>
                  <a:cubicBezTo>
                    <a:pt x="274" y="1037"/>
                    <a:pt x="396" y="1128"/>
                    <a:pt x="548" y="1189"/>
                  </a:cubicBezTo>
                  <a:cubicBezTo>
                    <a:pt x="1065" y="1462"/>
                    <a:pt x="1642" y="1645"/>
                    <a:pt x="2220" y="1736"/>
                  </a:cubicBezTo>
                  <a:cubicBezTo>
                    <a:pt x="2645" y="1812"/>
                    <a:pt x="3086" y="1850"/>
                    <a:pt x="3527" y="1850"/>
                  </a:cubicBezTo>
                  <a:cubicBezTo>
                    <a:pt x="3967" y="1850"/>
                    <a:pt x="4408" y="1812"/>
                    <a:pt x="4834" y="1736"/>
                  </a:cubicBezTo>
                  <a:cubicBezTo>
                    <a:pt x="5867" y="1462"/>
                    <a:pt x="6870" y="1128"/>
                    <a:pt x="7873" y="733"/>
                  </a:cubicBezTo>
                  <a:cubicBezTo>
                    <a:pt x="8846" y="368"/>
                    <a:pt x="9910" y="186"/>
                    <a:pt x="10943" y="186"/>
                  </a:cubicBezTo>
                  <a:cubicBezTo>
                    <a:pt x="11794" y="247"/>
                    <a:pt x="12645" y="459"/>
                    <a:pt x="13436" y="794"/>
                  </a:cubicBezTo>
                  <a:cubicBezTo>
                    <a:pt x="13983" y="1037"/>
                    <a:pt x="14469" y="1310"/>
                    <a:pt x="14956" y="1645"/>
                  </a:cubicBezTo>
                  <a:cubicBezTo>
                    <a:pt x="15290" y="1888"/>
                    <a:pt x="15472" y="2010"/>
                    <a:pt x="15472" y="2010"/>
                  </a:cubicBezTo>
                  <a:cubicBezTo>
                    <a:pt x="15472" y="2010"/>
                    <a:pt x="15442" y="1979"/>
                    <a:pt x="15381" y="1888"/>
                  </a:cubicBezTo>
                  <a:cubicBezTo>
                    <a:pt x="15259" y="1766"/>
                    <a:pt x="15138" y="1675"/>
                    <a:pt x="15016" y="1554"/>
                  </a:cubicBezTo>
                  <a:cubicBezTo>
                    <a:pt x="14530" y="1219"/>
                    <a:pt x="14013" y="915"/>
                    <a:pt x="13497" y="672"/>
                  </a:cubicBezTo>
                  <a:cubicBezTo>
                    <a:pt x="12676" y="307"/>
                    <a:pt x="11825" y="64"/>
                    <a:pt x="10943" y="3"/>
                  </a:cubicBezTo>
                  <a:cubicBezTo>
                    <a:pt x="10867" y="1"/>
                    <a:pt x="10791" y="0"/>
                    <a:pt x="10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571;p71"/>
          <p:cNvSpPr txBox="1"/>
          <p:nvPr/>
        </p:nvSpPr>
        <p:spPr>
          <a:xfrm>
            <a:off x="5001895" y="1301750"/>
            <a:ext cx="3571875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SzTx/>
              <a:buFont typeface="Wingdings" panose="05000000000000000000" charset="0"/>
              <a:buNone/>
            </a:pPr>
            <a:r>
              <a:rPr lang="en-US" sz="2000" dirty="0" smtClean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PEARL </a:t>
            </a:r>
            <a:r>
              <a:rPr lang="en-US" sz="2000" dirty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BILL </a:t>
            </a:r>
          </a:p>
          <a:p>
            <a:pPr marL="114300" indent="0" algn="ctr">
              <a:buSzTx/>
              <a:buFont typeface="Wingdings" panose="05000000000000000000" charset="0"/>
              <a:buNone/>
            </a:pPr>
            <a:r>
              <a:rPr lang="en-US" sz="2000" dirty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BILLING &amp; INVENTORY</a:t>
            </a:r>
            <a:r>
              <a:rPr lang="en-IN" altLang="en-US" sz="2000" dirty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MANAGEMENT SOFTWARE</a:t>
            </a:r>
          </a:p>
        </p:txBody>
      </p:sp>
      <p:sp>
        <p:nvSpPr>
          <p:cNvPr id="3" name="Google Shape;2571;p71"/>
          <p:cNvSpPr txBox="1"/>
          <p:nvPr/>
        </p:nvSpPr>
        <p:spPr>
          <a:xfrm>
            <a:off x="-677810" y="3175577"/>
            <a:ext cx="32214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SzTx/>
              <a:buFont typeface="Wingdings" panose="05000000000000000000" charset="0"/>
              <a:buNone/>
            </a:pPr>
            <a:r>
              <a:rPr lang="en-US" sz="2000" dirty="0" smtClean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SPRO</a:t>
            </a:r>
          </a:p>
          <a:p>
            <a:pPr marL="114300" indent="0" algn="ctr">
              <a:buSzTx/>
              <a:buFont typeface="Wingdings" panose="05000000000000000000" charset="0"/>
              <a:buNone/>
            </a:pPr>
            <a:r>
              <a:rPr lang="en-IN" altLang="en-US" sz="2000" dirty="0" smtClean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An </a:t>
            </a:r>
            <a:r>
              <a:rPr lang="en-US" sz="2000" dirty="0" smtClean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ERP FOR </a:t>
            </a:r>
            <a:r>
              <a:rPr lang="en-IN" altLang="en-US" sz="2000" dirty="0" smtClean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      </a:t>
            </a:r>
            <a:r>
              <a:rPr lang="en-US" sz="2000" dirty="0" smtClean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PROFESSIONALS</a:t>
            </a:r>
            <a:endParaRPr lang="en-US" sz="2000" dirty="0">
              <a:solidFill>
                <a:schemeClr val="accent6"/>
              </a:solidFill>
              <a:latin typeface="Quicksand" panose="00000500000000000000" charset="0"/>
              <a:cs typeface="Quicksand" panose="00000500000000000000" charset="0"/>
              <a:sym typeface="+mn-ea"/>
            </a:endParaRPr>
          </a:p>
        </p:txBody>
      </p:sp>
      <p:sp>
        <p:nvSpPr>
          <p:cNvPr id="5" name="Google Shape;2571;p71"/>
          <p:cNvSpPr txBox="1"/>
          <p:nvPr/>
        </p:nvSpPr>
        <p:spPr>
          <a:xfrm>
            <a:off x="5778500" y="3185795"/>
            <a:ext cx="3428365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Font typeface="Wingdings" panose="05000000000000000000" charset="0"/>
              <a:buNone/>
            </a:pPr>
            <a:r>
              <a:rPr lang="en-IN" altLang="en-US" sz="2000" dirty="0" err="1" smtClean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TechSalon</a:t>
            </a:r>
            <a:r>
              <a:rPr lang="en-IN" altLang="en-US" sz="2000" dirty="0" smtClean="0">
                <a:solidFill>
                  <a:schemeClr val="accent6"/>
                </a:solidFill>
                <a:latin typeface="Quicksand Medium" panose="00000600000000000000" charset="0"/>
                <a:cs typeface="Quicksand Medium" panose="00000600000000000000" charset="0"/>
                <a:sym typeface="+mn-ea"/>
              </a:rPr>
              <a:t> </a:t>
            </a:r>
            <a:endParaRPr lang="en-IN" altLang="en-US" sz="2000" dirty="0">
              <a:solidFill>
                <a:schemeClr val="accent6"/>
              </a:solidFill>
              <a:latin typeface="Quicksand Medium" panose="00000600000000000000" charset="0"/>
              <a:cs typeface="Quicksand Medium" panose="00000600000000000000" charset="0"/>
              <a:sym typeface="+mn-ea"/>
            </a:endParaRPr>
          </a:p>
          <a:p>
            <a:pPr marL="114300" indent="0" algn="ctr">
              <a:buFont typeface="Wingdings" panose="05000000000000000000" charset="0"/>
              <a:buNone/>
            </a:pPr>
            <a:r>
              <a:rPr lang="en-IN" altLang="en-US" sz="2000" dirty="0">
                <a:solidFill>
                  <a:schemeClr val="accent6"/>
                </a:solidFill>
                <a:latin typeface="Quicksand" panose="00000500000000000000" charset="0"/>
                <a:cs typeface="Quicksand" panose="00000500000000000000" charset="0"/>
                <a:sym typeface="+mn-ea"/>
              </a:rPr>
              <a:t>Salon &amp; Spa Management 	Software</a:t>
            </a:r>
            <a:endParaRPr lang="en-IN" altLang="en-US" sz="2000" dirty="0">
              <a:solidFill>
                <a:schemeClr val="accent6"/>
              </a:solidFill>
              <a:latin typeface="Quicksand" panose="00000500000000000000" charset="0"/>
              <a:ea typeface="Raleway"/>
              <a:cs typeface="Quicksand" panose="000005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75"/>
          <p:cNvSpPr txBox="1">
            <a:spLocks noGrp="1"/>
          </p:cNvSpPr>
          <p:nvPr>
            <p:ph type="title"/>
          </p:nvPr>
        </p:nvSpPr>
        <p:spPr>
          <a:xfrm>
            <a:off x="489271" y="391880"/>
            <a:ext cx="43143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Quicksand" panose="00000500000000000000" charset="0"/>
                <a:cs typeface="Quicksand" panose="00000500000000000000" charset="0"/>
              </a:rPr>
              <a:t>Thanks</a:t>
            </a:r>
          </a:p>
        </p:txBody>
      </p:sp>
      <p:sp>
        <p:nvSpPr>
          <p:cNvPr id="2748" name="Google Shape;2748;p75"/>
          <p:cNvSpPr txBox="1">
            <a:spLocks noGrp="1"/>
          </p:cNvSpPr>
          <p:nvPr>
            <p:ph type="subTitle" idx="1"/>
          </p:nvPr>
        </p:nvSpPr>
        <p:spPr>
          <a:xfrm>
            <a:off x="489271" y="1495094"/>
            <a:ext cx="4314300" cy="423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Quicksand" panose="00000500000000000000" charset="0"/>
                <a:cs typeface="Quicksand" panose="00000500000000000000" charset="0"/>
              </a:rPr>
              <a:t>Do you have any questions?</a:t>
            </a:r>
            <a:endParaRPr sz="1800" b="1" dirty="0"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749" name="Google Shape;2749;p75"/>
          <p:cNvSpPr/>
          <p:nvPr/>
        </p:nvSpPr>
        <p:spPr>
          <a:xfrm>
            <a:off x="1496861" y="3299111"/>
            <a:ext cx="192320" cy="156857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2752" name="Google Shape;2752;p75"/>
          <p:cNvSpPr/>
          <p:nvPr/>
        </p:nvSpPr>
        <p:spPr>
          <a:xfrm>
            <a:off x="1496861" y="4047856"/>
            <a:ext cx="423688" cy="422904"/>
          </a:xfrm>
          <a:custGeom>
            <a:avLst/>
            <a:gdLst/>
            <a:ahLst/>
            <a:cxnLst/>
            <a:rect l="l" t="t" r="r" b="b"/>
            <a:pathLst>
              <a:path w="17847" h="17814" extrusionOk="0">
                <a:moveTo>
                  <a:pt x="8907" y="0"/>
                </a:moveTo>
                <a:cubicBezTo>
                  <a:pt x="4003" y="0"/>
                  <a:pt x="0" y="3970"/>
                  <a:pt x="0" y="8907"/>
                </a:cubicBezTo>
                <a:cubicBezTo>
                  <a:pt x="0" y="13810"/>
                  <a:pt x="4003" y="17813"/>
                  <a:pt x="8907" y="17813"/>
                </a:cubicBezTo>
                <a:cubicBezTo>
                  <a:pt x="13844" y="17813"/>
                  <a:pt x="17846" y="13810"/>
                  <a:pt x="17846" y="8907"/>
                </a:cubicBezTo>
                <a:cubicBezTo>
                  <a:pt x="17846" y="3970"/>
                  <a:pt x="13844" y="0"/>
                  <a:pt x="8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grpSp>
        <p:nvGrpSpPr>
          <p:cNvPr id="2754" name="Google Shape;2754;p75"/>
          <p:cNvGrpSpPr/>
          <p:nvPr/>
        </p:nvGrpSpPr>
        <p:grpSpPr>
          <a:xfrm>
            <a:off x="915791" y="4065363"/>
            <a:ext cx="415475" cy="415955"/>
            <a:chOff x="2254275" y="841050"/>
            <a:chExt cx="713875" cy="714700"/>
          </a:xfrm>
        </p:grpSpPr>
        <p:sp>
          <p:nvSpPr>
            <p:cNvPr id="2755" name="Google Shape;2755;p75">
              <a:hlinkClick r:id="rId3"/>
            </p:cNvPr>
            <p:cNvSpPr/>
            <p:nvPr/>
          </p:nvSpPr>
          <p:spPr>
            <a:xfrm>
              <a:off x="2254275" y="841050"/>
              <a:ext cx="713875" cy="714700"/>
            </a:xfrm>
            <a:custGeom>
              <a:avLst/>
              <a:gdLst/>
              <a:ahLst/>
              <a:cxnLst/>
              <a:rect l="l" t="t" r="r" b="b"/>
              <a:pathLst>
                <a:path w="28555" h="28588" extrusionOk="0">
                  <a:moveTo>
                    <a:pt x="14278" y="0"/>
                  </a:moveTo>
                  <a:cubicBezTo>
                    <a:pt x="6372" y="0"/>
                    <a:pt x="1" y="6405"/>
                    <a:pt x="1" y="14277"/>
                  </a:cubicBezTo>
                  <a:cubicBezTo>
                    <a:pt x="1" y="22183"/>
                    <a:pt x="6372" y="28587"/>
                    <a:pt x="14278" y="28587"/>
                  </a:cubicBezTo>
                  <a:cubicBezTo>
                    <a:pt x="22150" y="28587"/>
                    <a:pt x="28554" y="22183"/>
                    <a:pt x="28554" y="14277"/>
                  </a:cubicBezTo>
                  <a:cubicBezTo>
                    <a:pt x="28554" y="6405"/>
                    <a:pt x="22150" y="0"/>
                    <a:pt x="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756" name="Google Shape;2756;p75"/>
            <p:cNvSpPr/>
            <p:nvPr/>
          </p:nvSpPr>
          <p:spPr>
            <a:xfrm>
              <a:off x="2449425" y="1118750"/>
              <a:ext cx="73400" cy="238525"/>
            </a:xfrm>
            <a:custGeom>
              <a:avLst/>
              <a:gdLst/>
              <a:ahLst/>
              <a:cxnLst/>
              <a:rect l="l" t="t" r="r" b="b"/>
              <a:pathLst>
                <a:path w="2936" h="9541" extrusionOk="0">
                  <a:moveTo>
                    <a:pt x="0" y="0"/>
                  </a:moveTo>
                  <a:lnTo>
                    <a:pt x="0" y="9540"/>
                  </a:lnTo>
                  <a:lnTo>
                    <a:pt x="2936" y="9540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757" name="Google Shape;2757;p75"/>
            <p:cNvSpPr/>
            <p:nvPr/>
          </p:nvSpPr>
          <p:spPr>
            <a:xfrm>
              <a:off x="2441925" y="999075"/>
              <a:ext cx="103425" cy="88825"/>
            </a:xfrm>
            <a:custGeom>
              <a:avLst/>
              <a:gdLst/>
              <a:ahLst/>
              <a:cxnLst/>
              <a:rect l="l" t="t" r="r" b="b"/>
              <a:pathLst>
                <a:path w="4137" h="3553" extrusionOk="0">
                  <a:moveTo>
                    <a:pt x="1784" y="1"/>
                  </a:moveTo>
                  <a:cubicBezTo>
                    <a:pt x="870" y="1"/>
                    <a:pt x="0" y="702"/>
                    <a:pt x="0" y="1785"/>
                  </a:cubicBezTo>
                  <a:cubicBezTo>
                    <a:pt x="0" y="2752"/>
                    <a:pt x="767" y="3520"/>
                    <a:pt x="1768" y="3553"/>
                  </a:cubicBezTo>
                  <a:cubicBezTo>
                    <a:pt x="3336" y="3553"/>
                    <a:pt x="4136" y="1652"/>
                    <a:pt x="3036" y="517"/>
                  </a:cubicBezTo>
                  <a:cubicBezTo>
                    <a:pt x="2669" y="161"/>
                    <a:pt x="2221" y="1"/>
                    <a:pt x="1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758" name="Google Shape;2758;p75"/>
            <p:cNvSpPr/>
            <p:nvPr/>
          </p:nvSpPr>
          <p:spPr>
            <a:xfrm>
              <a:off x="2570350" y="1111250"/>
              <a:ext cx="229350" cy="246025"/>
            </a:xfrm>
            <a:custGeom>
              <a:avLst/>
              <a:gdLst/>
              <a:ahLst/>
              <a:cxnLst/>
              <a:rect l="l" t="t" r="r" b="b"/>
              <a:pathLst>
                <a:path w="9174" h="9841" extrusionOk="0">
                  <a:moveTo>
                    <a:pt x="5704" y="0"/>
                  </a:moveTo>
                  <a:cubicBezTo>
                    <a:pt x="4537" y="0"/>
                    <a:pt x="3436" y="600"/>
                    <a:pt x="2835" y="1601"/>
                  </a:cubicBezTo>
                  <a:lnTo>
                    <a:pt x="2835" y="300"/>
                  </a:lnTo>
                  <a:lnTo>
                    <a:pt x="0" y="300"/>
                  </a:lnTo>
                  <a:lnTo>
                    <a:pt x="0" y="9840"/>
                  </a:lnTo>
                  <a:lnTo>
                    <a:pt x="2835" y="9840"/>
                  </a:lnTo>
                  <a:lnTo>
                    <a:pt x="2835" y="4837"/>
                  </a:lnTo>
                  <a:cubicBezTo>
                    <a:pt x="2835" y="3503"/>
                    <a:pt x="3436" y="2702"/>
                    <a:pt x="4637" y="2702"/>
                  </a:cubicBezTo>
                  <a:cubicBezTo>
                    <a:pt x="5704" y="2702"/>
                    <a:pt x="6238" y="3469"/>
                    <a:pt x="6238" y="4837"/>
                  </a:cubicBezTo>
                  <a:lnTo>
                    <a:pt x="6238" y="9840"/>
                  </a:lnTo>
                  <a:lnTo>
                    <a:pt x="9173" y="9840"/>
                  </a:lnTo>
                  <a:lnTo>
                    <a:pt x="9173" y="3803"/>
                  </a:lnTo>
                  <a:cubicBezTo>
                    <a:pt x="9173" y="1234"/>
                    <a:pt x="7739" y="0"/>
                    <a:pt x="5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</p:grpSp>
      <p:grpSp>
        <p:nvGrpSpPr>
          <p:cNvPr id="2759" name="Google Shape;2759;p75"/>
          <p:cNvGrpSpPr/>
          <p:nvPr/>
        </p:nvGrpSpPr>
        <p:grpSpPr>
          <a:xfrm>
            <a:off x="2086149" y="4065364"/>
            <a:ext cx="415291" cy="413721"/>
            <a:chOff x="3350800" y="2398963"/>
            <a:chExt cx="202650" cy="201825"/>
          </a:xfrm>
        </p:grpSpPr>
        <p:sp>
          <p:nvSpPr>
            <p:cNvPr id="2760" name="Google Shape;2760;p75">
              <a:hlinkClick r:id="rId4"/>
            </p:cNvPr>
            <p:cNvSpPr/>
            <p:nvPr/>
          </p:nvSpPr>
          <p:spPr>
            <a:xfrm>
              <a:off x="3350800" y="2398963"/>
              <a:ext cx="202650" cy="201825"/>
            </a:xfrm>
            <a:custGeom>
              <a:avLst/>
              <a:gdLst/>
              <a:ahLst/>
              <a:cxnLst/>
              <a:rect l="l" t="t" r="r" b="b"/>
              <a:pathLst>
                <a:path w="8106" h="8073" extrusionOk="0">
                  <a:moveTo>
                    <a:pt x="3976" y="0"/>
                  </a:moveTo>
                  <a:cubicBezTo>
                    <a:pt x="1769" y="0"/>
                    <a:pt x="0" y="1822"/>
                    <a:pt x="0" y="4037"/>
                  </a:cubicBezTo>
                  <a:cubicBezTo>
                    <a:pt x="0" y="6272"/>
                    <a:pt x="1801" y="8073"/>
                    <a:pt x="4036" y="8073"/>
                  </a:cubicBezTo>
                  <a:cubicBezTo>
                    <a:pt x="6271" y="8073"/>
                    <a:pt x="8106" y="6272"/>
                    <a:pt x="8106" y="4037"/>
                  </a:cubicBezTo>
                  <a:cubicBezTo>
                    <a:pt x="8106" y="1802"/>
                    <a:pt x="6271" y="0"/>
                    <a:pt x="4036" y="0"/>
                  </a:cubicBezTo>
                  <a:cubicBezTo>
                    <a:pt x="4016" y="0"/>
                    <a:pt x="3996" y="0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761" name="Google Shape;2761;p75"/>
            <p:cNvSpPr/>
            <p:nvPr/>
          </p:nvSpPr>
          <p:spPr>
            <a:xfrm>
              <a:off x="3423350" y="2438163"/>
              <a:ext cx="57550" cy="122600"/>
            </a:xfrm>
            <a:custGeom>
              <a:avLst/>
              <a:gdLst/>
              <a:ahLst/>
              <a:cxnLst/>
              <a:rect l="l" t="t" r="r" b="b"/>
              <a:pathLst>
                <a:path w="2302" h="4904" extrusionOk="0">
                  <a:moveTo>
                    <a:pt x="1601" y="0"/>
                  </a:moveTo>
                  <a:cubicBezTo>
                    <a:pt x="868" y="0"/>
                    <a:pt x="534" y="334"/>
                    <a:pt x="534" y="968"/>
                  </a:cubicBezTo>
                  <a:lnTo>
                    <a:pt x="534" y="1601"/>
                  </a:lnTo>
                  <a:lnTo>
                    <a:pt x="0" y="1601"/>
                  </a:lnTo>
                  <a:lnTo>
                    <a:pt x="0" y="2435"/>
                  </a:lnTo>
                  <a:lnTo>
                    <a:pt x="534" y="2435"/>
                  </a:lnTo>
                  <a:lnTo>
                    <a:pt x="534" y="4904"/>
                  </a:lnTo>
                  <a:lnTo>
                    <a:pt x="1501" y="4904"/>
                  </a:lnTo>
                  <a:lnTo>
                    <a:pt x="1501" y="2435"/>
                  </a:lnTo>
                  <a:lnTo>
                    <a:pt x="2235" y="2435"/>
                  </a:lnTo>
                  <a:lnTo>
                    <a:pt x="2302" y="1601"/>
                  </a:lnTo>
                  <a:lnTo>
                    <a:pt x="1535" y="1601"/>
                  </a:lnTo>
                  <a:lnTo>
                    <a:pt x="1535" y="1134"/>
                  </a:lnTo>
                  <a:cubicBezTo>
                    <a:pt x="1535" y="934"/>
                    <a:pt x="1568" y="868"/>
                    <a:pt x="1768" y="868"/>
                  </a:cubicBezTo>
                  <a:lnTo>
                    <a:pt x="2302" y="868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5" y="3976687"/>
            <a:ext cx="3857625" cy="962025"/>
          </a:xfrm>
          <a:prstGeom prst="rect">
            <a:avLst/>
          </a:prstGeom>
        </p:spPr>
      </p:pic>
      <p:grpSp>
        <p:nvGrpSpPr>
          <p:cNvPr id="18" name="Google Shape;9437;p91"/>
          <p:cNvGrpSpPr/>
          <p:nvPr/>
        </p:nvGrpSpPr>
        <p:grpSpPr>
          <a:xfrm>
            <a:off x="489271" y="2310598"/>
            <a:ext cx="285289" cy="279879"/>
            <a:chOff x="-35839800" y="3561025"/>
            <a:chExt cx="291450" cy="291650"/>
          </a:xfrm>
          <a:noFill/>
        </p:grpSpPr>
        <p:sp>
          <p:nvSpPr>
            <p:cNvPr id="19" name="Google Shape;9438;p91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0" name="Google Shape;9439;p91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1" name="Google Shape;9440;p91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2" name="Google Shape;9441;p91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3" name="Google Shape;9442;p91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4" name="Google Shape;9443;p91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25" name="Google Shape;9444;p91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</p:grpSp>
      <p:sp>
        <p:nvSpPr>
          <p:cNvPr id="26" name="Google Shape;2748;p75"/>
          <p:cNvSpPr txBox="1"/>
          <p:nvPr/>
        </p:nvSpPr>
        <p:spPr>
          <a:xfrm>
            <a:off x="943314" y="2310598"/>
            <a:ext cx="4314300" cy="4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600" b="1" dirty="0">
                <a:latin typeface="Quicksand" panose="00000500000000000000" charset="0"/>
                <a:cs typeface="Quicksand" panose="00000500000000000000" charset="0"/>
              </a:rPr>
              <a:t>info@pearlinfo.in</a:t>
            </a:r>
          </a:p>
        </p:txBody>
      </p:sp>
      <p:sp>
        <p:nvSpPr>
          <p:cNvPr id="35" name="Google Shape;2748;p75"/>
          <p:cNvSpPr txBox="1"/>
          <p:nvPr/>
        </p:nvSpPr>
        <p:spPr>
          <a:xfrm>
            <a:off x="910569" y="2857324"/>
            <a:ext cx="4314300" cy="4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600" b="1" dirty="0">
                <a:latin typeface="Quicksand" panose="00000500000000000000" charset="0"/>
                <a:cs typeface="Quicksand" panose="00000500000000000000" charset="0"/>
              </a:rPr>
              <a:t>+91-9426062643</a:t>
            </a:r>
          </a:p>
        </p:txBody>
      </p:sp>
      <p:grpSp>
        <p:nvGrpSpPr>
          <p:cNvPr id="36" name="Google Shape;9591;p91"/>
          <p:cNvGrpSpPr/>
          <p:nvPr/>
        </p:nvGrpSpPr>
        <p:grpSpPr>
          <a:xfrm>
            <a:off x="491477" y="2898258"/>
            <a:ext cx="332593" cy="353645"/>
            <a:chOff x="-34755225" y="3202075"/>
            <a:chExt cx="274100" cy="291450"/>
          </a:xfrm>
        </p:grpSpPr>
        <p:sp>
          <p:nvSpPr>
            <p:cNvPr id="37" name="Google Shape;9592;p91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38" name="Google Shape;9593;p91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39" name="Google Shape;9594;p91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40" name="Google Shape;9595;p91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41" name="Google Shape;9596;p91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42" name="Google Shape;9597;p91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43" name="Google Shape;9598;p91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</p:grpSp>
      <p:sp>
        <p:nvSpPr>
          <p:cNvPr id="44" name="Google Shape;10985;p94"/>
          <p:cNvSpPr/>
          <p:nvPr/>
        </p:nvSpPr>
        <p:spPr>
          <a:xfrm>
            <a:off x="409879" y="3496160"/>
            <a:ext cx="434634" cy="419227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45" name="Google Shape;2748;p75"/>
          <p:cNvSpPr txBox="1"/>
          <p:nvPr/>
        </p:nvSpPr>
        <p:spPr>
          <a:xfrm>
            <a:off x="942392" y="3411659"/>
            <a:ext cx="4314300" cy="4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600" b="1" dirty="0">
                <a:latin typeface="Quicksand" panose="00000500000000000000" charset="0"/>
                <a:cs typeface="Quicksand" panose="00000500000000000000" charset="0"/>
              </a:rPr>
              <a:t>https://pearlinfo.in</a:t>
            </a:r>
          </a:p>
        </p:txBody>
      </p:sp>
      <p:grpSp>
        <p:nvGrpSpPr>
          <p:cNvPr id="46" name="Google Shape;11259;p94"/>
          <p:cNvGrpSpPr/>
          <p:nvPr/>
        </p:nvGrpSpPr>
        <p:grpSpPr>
          <a:xfrm>
            <a:off x="1573101" y="4142722"/>
            <a:ext cx="273965" cy="243179"/>
            <a:chOff x="864491" y="1723250"/>
            <a:chExt cx="397866" cy="397887"/>
          </a:xfrm>
          <a:noFill/>
        </p:grpSpPr>
        <p:sp>
          <p:nvSpPr>
            <p:cNvPr id="47" name="Google Shape;11260;p9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48" name="Google Shape;11261;p9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  <p:sp>
          <p:nvSpPr>
            <p:cNvPr id="49" name="Google Shape;11262;p94">
              <a:hlinkClick r:id="rId6"/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 panose="00000500000000000000" charset="0"/>
                <a:cs typeface="Quicksand" panose="0000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>
                <a:latin typeface="Quicksand Medium" panose="00000600000000000000" charset="0"/>
                <a:cs typeface="Quicksand Medium" panose="00000600000000000000" charset="0"/>
              </a:rPr>
              <a:t>OUR COMPANY</a:t>
            </a:r>
            <a:endParaRPr dirty="0">
              <a:latin typeface="Quicksand Medium" panose="00000600000000000000" charset="0"/>
              <a:cs typeface="Quicksand Medium" panose="00000600000000000000" charset="0"/>
            </a:endParaRPr>
          </a:p>
        </p:txBody>
      </p:sp>
      <p:sp>
        <p:nvSpPr>
          <p:cNvPr id="877" name="Google Shape;877;p44"/>
          <p:cNvSpPr txBox="1">
            <a:spLocks noGrp="1"/>
          </p:cNvSpPr>
          <p:nvPr>
            <p:ph type="subTitle" idx="1"/>
          </p:nvPr>
        </p:nvSpPr>
        <p:spPr>
          <a:xfrm>
            <a:off x="723900" y="1098525"/>
            <a:ext cx="7734300" cy="3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sz="1600" dirty="0">
                <a:latin typeface="Quicksand" panose="00000500000000000000" charset="0"/>
                <a:cs typeface="Quicksand" panose="00000500000000000000" charset="0"/>
              </a:rPr>
              <a:t>Welcome to the </a:t>
            </a:r>
            <a:r>
              <a:rPr lang="en-US" sz="1600" dirty="0" err="1">
                <a:latin typeface="Quicksand" panose="00000500000000000000" charset="0"/>
                <a:cs typeface="Quicksand" panose="00000500000000000000" charset="0"/>
                <a:hlinkClick r:id="rId3" action="ppaction://hlinkfile"/>
              </a:rPr>
              <a:t>Pearlinfo</a:t>
            </a:r>
            <a:r>
              <a:rPr lang="en-US" sz="1600" dirty="0">
                <a:latin typeface="Quicksand" panose="00000500000000000000" charset="0"/>
                <a:cs typeface="Quicksand" panose="00000500000000000000" charset="0"/>
              </a:rPr>
              <a:t> group, where we strive to add value to your business &amp; can contribute to making your company a shining Pearl in your business sector.</a:t>
            </a:r>
          </a:p>
          <a:p>
            <a:pPr marL="114300" indent="0" algn="ctr">
              <a:buNone/>
            </a:pPr>
            <a:endParaRPr lang="en-US" sz="1600" dirty="0">
              <a:latin typeface="Quicksand" panose="00000500000000000000" charset="0"/>
              <a:cs typeface="Quicksand" panose="00000500000000000000" charset="0"/>
            </a:endParaRPr>
          </a:p>
          <a:p>
            <a:pPr marL="114300" indent="0" algn="ctr">
              <a:buNone/>
            </a:pPr>
            <a:r>
              <a:rPr lang="en-US" sz="1600" dirty="0">
                <a:latin typeface="Quicksand" panose="00000500000000000000" charset="0"/>
                <a:cs typeface="Quicksand" panose="00000500000000000000" charset="0"/>
              </a:rPr>
              <a:t>We are a leading </a:t>
            </a:r>
            <a:r>
              <a:rPr lang="en-IN" altLang="en-US" sz="1600" b="1" dirty="0">
                <a:latin typeface="Quicksand" panose="00000500000000000000" charset="0"/>
                <a:cs typeface="Quicksand" panose="00000500000000000000" charset="0"/>
              </a:rPr>
              <a:t>ISO 9001-2015</a:t>
            </a:r>
            <a:r>
              <a:rPr lang="en-IN" altLang="en-US" sz="1600" dirty="0">
                <a:latin typeface="Quicksand" panose="00000500000000000000" charset="0"/>
                <a:cs typeface="Quicksand" panose="00000500000000000000" charset="0"/>
              </a:rPr>
              <a:t> </a:t>
            </a:r>
            <a:r>
              <a:rPr lang="en-US" sz="1600" dirty="0">
                <a:latin typeface="Quicksand" panose="00000500000000000000" charset="0"/>
                <a:cs typeface="Quicksand" panose="00000500000000000000" charset="0"/>
              </a:rPr>
              <a:t>software development company, providing reliable &amp; customer satisfaction solutions since 27 years</a:t>
            </a:r>
            <a:r>
              <a:rPr lang="en-IN" altLang="en-US" sz="1600" dirty="0">
                <a:latin typeface="Quicksand" panose="00000500000000000000" charset="0"/>
                <a:cs typeface="Quicksand" panose="00000500000000000000" charset="0"/>
              </a:rPr>
              <a:t>. W</a:t>
            </a:r>
            <a:r>
              <a:rPr lang="en-US" sz="1600" dirty="0">
                <a:latin typeface="Quicksand" panose="00000500000000000000" charset="0"/>
                <a:cs typeface="Quicksand" panose="00000500000000000000" charset="0"/>
              </a:rPr>
              <a:t>e specialize in developing automation based software powered by analytics &amp; reporting.</a:t>
            </a:r>
          </a:p>
          <a:p>
            <a:pPr marL="114300" indent="0" algn="ctr">
              <a:buNone/>
            </a:pPr>
            <a:endParaRPr lang="en-US" sz="1600" dirty="0">
              <a:latin typeface="Quicksand" panose="00000500000000000000" charset="0"/>
              <a:cs typeface="Quicksand" panose="00000500000000000000" charset="0"/>
            </a:endParaRPr>
          </a:p>
          <a:p>
            <a:pPr marL="114300" indent="0" algn="ctr">
              <a:buNone/>
            </a:pPr>
            <a:r>
              <a:rPr lang="en-US" sz="1600" dirty="0">
                <a:latin typeface="Quicksand" panose="00000500000000000000" charset="0"/>
                <a:cs typeface="Quicksand" panose="00000500000000000000" charset="0"/>
              </a:rPr>
              <a:t>We are LRA for Digital Signature Certificate for all purposes since last 15 years &amp; have issued more than 10 lac DSC across India &amp; abroad.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Quicksand" panose="00000500000000000000" charset="0"/>
              <a:cs typeface="Quicksand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64"/>
          <p:cNvSpPr txBox="1">
            <a:spLocks noGrp="1"/>
          </p:cNvSpPr>
          <p:nvPr>
            <p:ph type="title"/>
          </p:nvPr>
        </p:nvSpPr>
        <p:spPr>
          <a:xfrm>
            <a:off x="1089560" y="1730803"/>
            <a:ext cx="6489900" cy="13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>
                <a:latin typeface="Quicksand" panose="00000500000000000000" charset="0"/>
                <a:cs typeface="Quicksand" panose="00000500000000000000" charset="0"/>
              </a:rPr>
              <a:t>About AquaSoft</a:t>
            </a:r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1186197" y="3109306"/>
            <a:ext cx="64899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1600" dirty="0">
                <a:latin typeface="Quicksand" panose="00000500000000000000" charset="0"/>
                <a:cs typeface="Quicksand" panose="00000500000000000000" charset="0"/>
              </a:rPr>
              <a:t>What is </a:t>
            </a:r>
            <a:r>
              <a:rPr lang="en-IN" altLang="en-GB" sz="1600" dirty="0" err="1">
                <a:latin typeface="Quicksand" panose="00000500000000000000" charset="0"/>
                <a:cs typeface="Quicksand" panose="00000500000000000000" charset="0"/>
              </a:rPr>
              <a:t>Aquasoft</a:t>
            </a:r>
            <a:r>
              <a:rPr lang="en-IN" altLang="en-GB" sz="1600" dirty="0">
                <a:latin typeface="Quicksand" panose="00000500000000000000" charset="0"/>
                <a:cs typeface="Quicksand" panose="00000500000000000000" charset="0"/>
              </a:rPr>
              <a:t> &amp; it’s features</a:t>
            </a:r>
          </a:p>
        </p:txBody>
      </p:sp>
      <p:grpSp>
        <p:nvGrpSpPr>
          <p:cNvPr id="2142" name="Google Shape;2142;p64"/>
          <p:cNvGrpSpPr/>
          <p:nvPr/>
        </p:nvGrpSpPr>
        <p:grpSpPr>
          <a:xfrm>
            <a:off x="7816955" y="3097972"/>
            <a:ext cx="877308" cy="2042473"/>
            <a:chOff x="731955" y="2811840"/>
            <a:chExt cx="564367" cy="1313910"/>
          </a:xfrm>
        </p:grpSpPr>
        <p:sp>
          <p:nvSpPr>
            <p:cNvPr id="2143" name="Google Shape;2143;p64"/>
            <p:cNvSpPr/>
            <p:nvPr/>
          </p:nvSpPr>
          <p:spPr>
            <a:xfrm>
              <a:off x="1038864" y="2811840"/>
              <a:ext cx="165191" cy="1313910"/>
            </a:xfrm>
            <a:custGeom>
              <a:avLst/>
              <a:gdLst/>
              <a:ahLst/>
              <a:cxnLst/>
              <a:rect l="l" t="t" r="r" b="b"/>
              <a:pathLst>
                <a:path w="8241" h="65548" extrusionOk="0">
                  <a:moveTo>
                    <a:pt x="7006" y="1"/>
                  </a:moveTo>
                  <a:cubicBezTo>
                    <a:pt x="7006" y="33"/>
                    <a:pt x="7036" y="95"/>
                    <a:pt x="7068" y="158"/>
                  </a:cubicBezTo>
                  <a:lnTo>
                    <a:pt x="7068" y="158"/>
                  </a:lnTo>
                  <a:cubicBezTo>
                    <a:pt x="7047" y="106"/>
                    <a:pt x="7027" y="53"/>
                    <a:pt x="7006" y="1"/>
                  </a:cubicBezTo>
                  <a:close/>
                  <a:moveTo>
                    <a:pt x="7068" y="158"/>
                  </a:moveTo>
                  <a:cubicBezTo>
                    <a:pt x="7071" y="167"/>
                    <a:pt x="7075" y="176"/>
                    <a:pt x="7078" y="184"/>
                  </a:cubicBezTo>
                  <a:lnTo>
                    <a:pt x="7078" y="184"/>
                  </a:lnTo>
                  <a:cubicBezTo>
                    <a:pt x="7076" y="179"/>
                    <a:pt x="7074" y="173"/>
                    <a:pt x="7073" y="168"/>
                  </a:cubicBezTo>
                  <a:cubicBezTo>
                    <a:pt x="7071" y="165"/>
                    <a:pt x="7069" y="161"/>
                    <a:pt x="7068" y="158"/>
                  </a:cubicBezTo>
                  <a:close/>
                  <a:moveTo>
                    <a:pt x="7078" y="184"/>
                  </a:moveTo>
                  <a:cubicBezTo>
                    <a:pt x="7110" y="286"/>
                    <a:pt x="7143" y="447"/>
                    <a:pt x="7206" y="668"/>
                  </a:cubicBezTo>
                  <a:cubicBezTo>
                    <a:pt x="7406" y="1302"/>
                    <a:pt x="7573" y="1936"/>
                    <a:pt x="7673" y="2603"/>
                  </a:cubicBezTo>
                  <a:cubicBezTo>
                    <a:pt x="8107" y="5004"/>
                    <a:pt x="8040" y="7440"/>
                    <a:pt x="7506" y="9841"/>
                  </a:cubicBezTo>
                  <a:cubicBezTo>
                    <a:pt x="7106" y="11476"/>
                    <a:pt x="6472" y="13044"/>
                    <a:pt x="5605" y="14478"/>
                  </a:cubicBezTo>
                  <a:cubicBezTo>
                    <a:pt x="4704" y="16046"/>
                    <a:pt x="3470" y="17580"/>
                    <a:pt x="2503" y="19381"/>
                  </a:cubicBezTo>
                  <a:cubicBezTo>
                    <a:pt x="1435" y="21283"/>
                    <a:pt x="968" y="23484"/>
                    <a:pt x="1235" y="25653"/>
                  </a:cubicBezTo>
                  <a:cubicBezTo>
                    <a:pt x="1469" y="27888"/>
                    <a:pt x="2236" y="30089"/>
                    <a:pt x="2970" y="32324"/>
                  </a:cubicBezTo>
                  <a:cubicBezTo>
                    <a:pt x="3703" y="34526"/>
                    <a:pt x="4371" y="36794"/>
                    <a:pt x="4437" y="38995"/>
                  </a:cubicBezTo>
                  <a:cubicBezTo>
                    <a:pt x="4471" y="41130"/>
                    <a:pt x="4204" y="43232"/>
                    <a:pt x="3603" y="45300"/>
                  </a:cubicBezTo>
                  <a:cubicBezTo>
                    <a:pt x="3070" y="47268"/>
                    <a:pt x="2436" y="49103"/>
                    <a:pt x="1869" y="50837"/>
                  </a:cubicBezTo>
                  <a:cubicBezTo>
                    <a:pt x="1302" y="52438"/>
                    <a:pt x="868" y="54073"/>
                    <a:pt x="535" y="55741"/>
                  </a:cubicBezTo>
                  <a:cubicBezTo>
                    <a:pt x="1" y="58143"/>
                    <a:pt x="1" y="60611"/>
                    <a:pt x="535" y="63013"/>
                  </a:cubicBezTo>
                  <a:cubicBezTo>
                    <a:pt x="701" y="63680"/>
                    <a:pt x="935" y="64280"/>
                    <a:pt x="1235" y="64914"/>
                  </a:cubicBezTo>
                  <a:cubicBezTo>
                    <a:pt x="1335" y="65081"/>
                    <a:pt x="1402" y="65248"/>
                    <a:pt x="1469" y="65348"/>
                  </a:cubicBezTo>
                  <a:cubicBezTo>
                    <a:pt x="1502" y="65414"/>
                    <a:pt x="1535" y="65481"/>
                    <a:pt x="1569" y="65548"/>
                  </a:cubicBezTo>
                  <a:cubicBezTo>
                    <a:pt x="1535" y="65481"/>
                    <a:pt x="1502" y="65414"/>
                    <a:pt x="1502" y="65381"/>
                  </a:cubicBezTo>
                  <a:cubicBezTo>
                    <a:pt x="1435" y="65248"/>
                    <a:pt x="1368" y="65114"/>
                    <a:pt x="1268" y="64914"/>
                  </a:cubicBezTo>
                  <a:cubicBezTo>
                    <a:pt x="1002" y="64280"/>
                    <a:pt x="768" y="63680"/>
                    <a:pt x="635" y="63013"/>
                  </a:cubicBezTo>
                  <a:cubicBezTo>
                    <a:pt x="101" y="60644"/>
                    <a:pt x="134" y="58176"/>
                    <a:pt x="701" y="55774"/>
                  </a:cubicBezTo>
                  <a:cubicBezTo>
                    <a:pt x="1035" y="54140"/>
                    <a:pt x="1469" y="52505"/>
                    <a:pt x="2036" y="50904"/>
                  </a:cubicBezTo>
                  <a:cubicBezTo>
                    <a:pt x="2603" y="49203"/>
                    <a:pt x="3270" y="47368"/>
                    <a:pt x="3804" y="45367"/>
                  </a:cubicBezTo>
                  <a:cubicBezTo>
                    <a:pt x="4404" y="43299"/>
                    <a:pt x="4704" y="41164"/>
                    <a:pt x="4671" y="38995"/>
                  </a:cubicBezTo>
                  <a:cubicBezTo>
                    <a:pt x="4604" y="36761"/>
                    <a:pt x="3937" y="34492"/>
                    <a:pt x="3203" y="32257"/>
                  </a:cubicBezTo>
                  <a:cubicBezTo>
                    <a:pt x="2469" y="30022"/>
                    <a:pt x="1702" y="27821"/>
                    <a:pt x="1469" y="25619"/>
                  </a:cubicBezTo>
                  <a:cubicBezTo>
                    <a:pt x="1235" y="23518"/>
                    <a:pt x="1635" y="21350"/>
                    <a:pt x="2703" y="19482"/>
                  </a:cubicBezTo>
                  <a:cubicBezTo>
                    <a:pt x="3670" y="17714"/>
                    <a:pt x="4871" y="16146"/>
                    <a:pt x="5805" y="14578"/>
                  </a:cubicBezTo>
                  <a:cubicBezTo>
                    <a:pt x="6639" y="13110"/>
                    <a:pt x="7273" y="11542"/>
                    <a:pt x="7673" y="9875"/>
                  </a:cubicBezTo>
                  <a:cubicBezTo>
                    <a:pt x="8207" y="7473"/>
                    <a:pt x="8240" y="4971"/>
                    <a:pt x="7773" y="2569"/>
                  </a:cubicBezTo>
                  <a:cubicBezTo>
                    <a:pt x="7618" y="1765"/>
                    <a:pt x="7378" y="962"/>
                    <a:pt x="7078" y="1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1085669" y="2945500"/>
              <a:ext cx="81603" cy="189987"/>
            </a:xfrm>
            <a:custGeom>
              <a:avLst/>
              <a:gdLst/>
              <a:ahLst/>
              <a:cxnLst/>
              <a:rect l="l" t="t" r="r" b="b"/>
              <a:pathLst>
                <a:path w="4071" h="9478" extrusionOk="0">
                  <a:moveTo>
                    <a:pt x="589" y="0"/>
                  </a:moveTo>
                  <a:cubicBezTo>
                    <a:pt x="495" y="0"/>
                    <a:pt x="401" y="66"/>
                    <a:pt x="401" y="171"/>
                  </a:cubicBezTo>
                  <a:cubicBezTo>
                    <a:pt x="201" y="1138"/>
                    <a:pt x="1" y="4174"/>
                    <a:pt x="2202" y="9478"/>
                  </a:cubicBezTo>
                  <a:cubicBezTo>
                    <a:pt x="2202" y="9478"/>
                    <a:pt x="4070" y="3540"/>
                    <a:pt x="735" y="71"/>
                  </a:cubicBezTo>
                  <a:cubicBezTo>
                    <a:pt x="698" y="22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1107738" y="2986372"/>
              <a:ext cx="24094" cy="149115"/>
            </a:xfrm>
            <a:custGeom>
              <a:avLst/>
              <a:gdLst/>
              <a:ahLst/>
              <a:cxnLst/>
              <a:rect l="l" t="t" r="r" b="b"/>
              <a:pathLst>
                <a:path w="1202" h="7439" extrusionOk="0">
                  <a:moveTo>
                    <a:pt x="1" y="0"/>
                  </a:moveTo>
                  <a:cubicBezTo>
                    <a:pt x="1" y="367"/>
                    <a:pt x="34" y="734"/>
                    <a:pt x="134" y="1101"/>
                  </a:cubicBezTo>
                  <a:cubicBezTo>
                    <a:pt x="234" y="1868"/>
                    <a:pt x="401" y="2735"/>
                    <a:pt x="534" y="3736"/>
                  </a:cubicBezTo>
                  <a:cubicBezTo>
                    <a:pt x="701" y="4703"/>
                    <a:pt x="835" y="5604"/>
                    <a:pt x="968" y="6338"/>
                  </a:cubicBezTo>
                  <a:cubicBezTo>
                    <a:pt x="1001" y="6705"/>
                    <a:pt x="1068" y="7072"/>
                    <a:pt x="1168" y="7439"/>
                  </a:cubicBezTo>
                  <a:cubicBezTo>
                    <a:pt x="1201" y="7072"/>
                    <a:pt x="1168" y="6672"/>
                    <a:pt x="1135" y="6338"/>
                  </a:cubicBezTo>
                  <a:cubicBezTo>
                    <a:pt x="1068" y="5637"/>
                    <a:pt x="935" y="4703"/>
                    <a:pt x="768" y="3703"/>
                  </a:cubicBezTo>
                  <a:cubicBezTo>
                    <a:pt x="601" y="2669"/>
                    <a:pt x="434" y="1735"/>
                    <a:pt x="267" y="1068"/>
                  </a:cubicBezTo>
                  <a:cubicBezTo>
                    <a:pt x="234" y="701"/>
                    <a:pt x="134" y="3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965519" y="3262873"/>
              <a:ext cx="120851" cy="153444"/>
            </a:xfrm>
            <a:custGeom>
              <a:avLst/>
              <a:gdLst/>
              <a:ahLst/>
              <a:cxnLst/>
              <a:rect l="l" t="t" r="r" b="b"/>
              <a:pathLst>
                <a:path w="6029" h="7655" extrusionOk="0">
                  <a:moveTo>
                    <a:pt x="247" y="1"/>
                  </a:moveTo>
                  <a:cubicBezTo>
                    <a:pt x="111" y="1"/>
                    <a:pt x="1" y="142"/>
                    <a:pt x="57" y="283"/>
                  </a:cubicBezTo>
                  <a:cubicBezTo>
                    <a:pt x="357" y="1217"/>
                    <a:pt x="1558" y="3986"/>
                    <a:pt x="6028" y="7655"/>
                  </a:cubicBezTo>
                  <a:cubicBezTo>
                    <a:pt x="6028" y="7655"/>
                    <a:pt x="4894" y="1550"/>
                    <a:pt x="324" y="16"/>
                  </a:cubicBezTo>
                  <a:cubicBezTo>
                    <a:pt x="298" y="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996749" y="3295285"/>
              <a:ext cx="90283" cy="119709"/>
            </a:xfrm>
            <a:custGeom>
              <a:avLst/>
              <a:gdLst/>
              <a:ahLst/>
              <a:cxnLst/>
              <a:rect l="l" t="t" r="r" b="b"/>
              <a:pathLst>
                <a:path w="4504" h="5972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300"/>
                    <a:pt x="401" y="601"/>
                    <a:pt x="634" y="901"/>
                  </a:cubicBezTo>
                  <a:lnTo>
                    <a:pt x="2235" y="3002"/>
                  </a:lnTo>
                  <a:lnTo>
                    <a:pt x="3836" y="5137"/>
                  </a:lnTo>
                  <a:cubicBezTo>
                    <a:pt x="4037" y="5437"/>
                    <a:pt x="4237" y="5704"/>
                    <a:pt x="4504" y="5971"/>
                  </a:cubicBezTo>
                  <a:cubicBezTo>
                    <a:pt x="4370" y="5638"/>
                    <a:pt x="4170" y="5337"/>
                    <a:pt x="3970" y="5037"/>
                  </a:cubicBezTo>
                  <a:cubicBezTo>
                    <a:pt x="3603" y="4470"/>
                    <a:pt x="3036" y="3669"/>
                    <a:pt x="2402" y="2869"/>
                  </a:cubicBezTo>
                  <a:cubicBezTo>
                    <a:pt x="1802" y="2035"/>
                    <a:pt x="1201" y="1301"/>
                    <a:pt x="734" y="767"/>
                  </a:cubicBezTo>
                  <a:cubicBezTo>
                    <a:pt x="534" y="501"/>
                    <a:pt x="267" y="2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1039545" y="3543222"/>
              <a:ext cx="85592" cy="180686"/>
            </a:xfrm>
            <a:custGeom>
              <a:avLst/>
              <a:gdLst/>
              <a:ahLst/>
              <a:cxnLst/>
              <a:rect l="l" t="t" r="r" b="b"/>
              <a:pathLst>
                <a:path w="4270" h="9014" extrusionOk="0">
                  <a:moveTo>
                    <a:pt x="214" y="0"/>
                  </a:moveTo>
                  <a:cubicBezTo>
                    <a:pt x="105" y="0"/>
                    <a:pt x="0" y="86"/>
                    <a:pt x="0" y="207"/>
                  </a:cubicBezTo>
                  <a:cubicBezTo>
                    <a:pt x="0" y="1208"/>
                    <a:pt x="367" y="4176"/>
                    <a:pt x="3569" y="9013"/>
                  </a:cubicBezTo>
                  <a:cubicBezTo>
                    <a:pt x="3569" y="9013"/>
                    <a:pt x="4270" y="2842"/>
                    <a:pt x="334" y="40"/>
                  </a:cubicBezTo>
                  <a:cubicBezTo>
                    <a:pt x="297" y="12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4"/>
            <p:cNvSpPr/>
            <p:nvPr/>
          </p:nvSpPr>
          <p:spPr>
            <a:xfrm>
              <a:off x="1060933" y="3582129"/>
              <a:ext cx="51516" cy="141778"/>
            </a:xfrm>
            <a:custGeom>
              <a:avLst/>
              <a:gdLst/>
              <a:ahLst/>
              <a:cxnLst/>
              <a:rect l="l" t="t" r="r" b="b"/>
              <a:pathLst>
                <a:path w="2570" h="7073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334"/>
                    <a:pt x="201" y="701"/>
                    <a:pt x="334" y="1034"/>
                  </a:cubicBezTo>
                  <a:cubicBezTo>
                    <a:pt x="601" y="1768"/>
                    <a:pt x="901" y="2602"/>
                    <a:pt x="1268" y="3536"/>
                  </a:cubicBezTo>
                  <a:lnTo>
                    <a:pt x="2169" y="6038"/>
                  </a:lnTo>
                  <a:cubicBezTo>
                    <a:pt x="2269" y="6405"/>
                    <a:pt x="2402" y="6739"/>
                    <a:pt x="2569" y="7072"/>
                  </a:cubicBezTo>
                  <a:cubicBezTo>
                    <a:pt x="2536" y="6705"/>
                    <a:pt x="2469" y="6338"/>
                    <a:pt x="2336" y="5971"/>
                  </a:cubicBezTo>
                  <a:cubicBezTo>
                    <a:pt x="2135" y="5338"/>
                    <a:pt x="1835" y="4437"/>
                    <a:pt x="1502" y="3470"/>
                  </a:cubicBezTo>
                  <a:cubicBezTo>
                    <a:pt x="1168" y="2536"/>
                    <a:pt x="801" y="1635"/>
                    <a:pt x="534" y="1001"/>
                  </a:cubicBezTo>
                  <a:cubicBezTo>
                    <a:pt x="401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4"/>
            <p:cNvSpPr/>
            <p:nvPr/>
          </p:nvSpPr>
          <p:spPr>
            <a:xfrm>
              <a:off x="963975" y="3855463"/>
              <a:ext cx="87617" cy="178020"/>
            </a:xfrm>
            <a:custGeom>
              <a:avLst/>
              <a:gdLst/>
              <a:ahLst/>
              <a:cxnLst/>
              <a:rect l="l" t="t" r="r" b="b"/>
              <a:pathLst>
                <a:path w="4371" h="8881" extrusionOk="0">
                  <a:moveTo>
                    <a:pt x="215" y="1"/>
                  </a:moveTo>
                  <a:cubicBezTo>
                    <a:pt x="106" y="1"/>
                    <a:pt x="1" y="87"/>
                    <a:pt x="1" y="208"/>
                  </a:cubicBezTo>
                  <a:cubicBezTo>
                    <a:pt x="68" y="1208"/>
                    <a:pt x="535" y="4177"/>
                    <a:pt x="3904" y="8881"/>
                  </a:cubicBezTo>
                  <a:cubicBezTo>
                    <a:pt x="3904" y="8881"/>
                    <a:pt x="4371" y="2676"/>
                    <a:pt x="334" y="41"/>
                  </a:cubicBezTo>
                  <a:cubicBezTo>
                    <a:pt x="298" y="13"/>
                    <a:pt x="256" y="1"/>
                    <a:pt x="2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986706" y="3893047"/>
              <a:ext cx="56186" cy="139774"/>
            </a:xfrm>
            <a:custGeom>
              <a:avLst/>
              <a:gdLst/>
              <a:ahLst/>
              <a:cxnLst/>
              <a:rect l="l" t="t" r="r" b="b"/>
              <a:pathLst>
                <a:path w="2803" h="69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7"/>
                    <a:pt x="201" y="701"/>
                    <a:pt x="368" y="1035"/>
                  </a:cubicBezTo>
                  <a:cubicBezTo>
                    <a:pt x="668" y="1735"/>
                    <a:pt x="1002" y="2569"/>
                    <a:pt x="1369" y="3503"/>
                  </a:cubicBezTo>
                  <a:lnTo>
                    <a:pt x="2369" y="5938"/>
                  </a:lnTo>
                  <a:cubicBezTo>
                    <a:pt x="2469" y="6305"/>
                    <a:pt x="2603" y="6639"/>
                    <a:pt x="2803" y="6972"/>
                  </a:cubicBezTo>
                  <a:cubicBezTo>
                    <a:pt x="2736" y="6605"/>
                    <a:pt x="2636" y="6238"/>
                    <a:pt x="2503" y="5905"/>
                  </a:cubicBezTo>
                  <a:cubicBezTo>
                    <a:pt x="2303" y="5238"/>
                    <a:pt x="1969" y="4370"/>
                    <a:pt x="1569" y="3403"/>
                  </a:cubicBezTo>
                  <a:cubicBezTo>
                    <a:pt x="1168" y="2436"/>
                    <a:pt x="802" y="1568"/>
                    <a:pt x="501" y="968"/>
                  </a:cubicBezTo>
                  <a:cubicBezTo>
                    <a:pt x="368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1183288" y="2872556"/>
              <a:ext cx="113034" cy="158636"/>
            </a:xfrm>
            <a:custGeom>
              <a:avLst/>
              <a:gdLst/>
              <a:ahLst/>
              <a:cxnLst/>
              <a:rect l="l" t="t" r="r" b="b"/>
              <a:pathLst>
                <a:path w="5639" h="7914" extrusionOk="0">
                  <a:moveTo>
                    <a:pt x="5425" y="1"/>
                  </a:moveTo>
                  <a:cubicBezTo>
                    <a:pt x="5383" y="1"/>
                    <a:pt x="5341" y="13"/>
                    <a:pt x="5305" y="41"/>
                  </a:cubicBezTo>
                  <a:cubicBezTo>
                    <a:pt x="4504" y="608"/>
                    <a:pt x="2236" y="2543"/>
                    <a:pt x="1" y="7913"/>
                  </a:cubicBezTo>
                  <a:cubicBezTo>
                    <a:pt x="1" y="7913"/>
                    <a:pt x="5538" y="5044"/>
                    <a:pt x="5638" y="208"/>
                  </a:cubicBezTo>
                  <a:cubicBezTo>
                    <a:pt x="5638" y="87"/>
                    <a:pt x="5533" y="1"/>
                    <a:pt x="54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1183969" y="2910141"/>
              <a:ext cx="89621" cy="121052"/>
            </a:xfrm>
            <a:custGeom>
              <a:avLst/>
              <a:gdLst/>
              <a:ahLst/>
              <a:cxnLst/>
              <a:rect l="l" t="t" r="r" b="b"/>
              <a:pathLst>
                <a:path w="4471" h="6039" extrusionOk="0">
                  <a:moveTo>
                    <a:pt x="4470" y="0"/>
                  </a:moveTo>
                  <a:lnTo>
                    <a:pt x="4470" y="0"/>
                  </a:lnTo>
                  <a:cubicBezTo>
                    <a:pt x="4203" y="267"/>
                    <a:pt x="3970" y="534"/>
                    <a:pt x="3770" y="868"/>
                  </a:cubicBezTo>
                  <a:lnTo>
                    <a:pt x="2202" y="3003"/>
                  </a:lnTo>
                  <a:lnTo>
                    <a:pt x="634" y="5137"/>
                  </a:lnTo>
                  <a:cubicBezTo>
                    <a:pt x="401" y="5438"/>
                    <a:pt x="200" y="5738"/>
                    <a:pt x="0" y="6038"/>
                  </a:cubicBezTo>
                  <a:cubicBezTo>
                    <a:pt x="301" y="5805"/>
                    <a:pt x="534" y="5538"/>
                    <a:pt x="768" y="5237"/>
                  </a:cubicBezTo>
                  <a:cubicBezTo>
                    <a:pt x="1201" y="4737"/>
                    <a:pt x="1768" y="4003"/>
                    <a:pt x="2402" y="3136"/>
                  </a:cubicBezTo>
                  <a:cubicBezTo>
                    <a:pt x="3002" y="2269"/>
                    <a:pt x="3536" y="1535"/>
                    <a:pt x="3903" y="934"/>
                  </a:cubicBezTo>
                  <a:cubicBezTo>
                    <a:pt x="4103" y="668"/>
                    <a:pt x="4303" y="334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4"/>
            <p:cNvSpPr/>
            <p:nvPr/>
          </p:nvSpPr>
          <p:spPr>
            <a:xfrm>
              <a:off x="1064942" y="3135046"/>
              <a:ext cx="122234" cy="151560"/>
            </a:xfrm>
            <a:custGeom>
              <a:avLst/>
              <a:gdLst/>
              <a:ahLst/>
              <a:cxnLst/>
              <a:rect l="l" t="t" r="r" b="b"/>
              <a:pathLst>
                <a:path w="6098" h="7561" extrusionOk="0">
                  <a:moveTo>
                    <a:pt x="5863" y="1"/>
                  </a:moveTo>
                  <a:cubicBezTo>
                    <a:pt x="5832" y="1"/>
                    <a:pt x="5800" y="8"/>
                    <a:pt x="5772" y="22"/>
                  </a:cubicBezTo>
                  <a:cubicBezTo>
                    <a:pt x="4904" y="555"/>
                    <a:pt x="2536" y="2357"/>
                    <a:pt x="1" y="7561"/>
                  </a:cubicBezTo>
                  <a:cubicBezTo>
                    <a:pt x="1" y="7561"/>
                    <a:pt x="5671" y="5025"/>
                    <a:pt x="6072" y="222"/>
                  </a:cubicBezTo>
                  <a:cubicBezTo>
                    <a:pt x="6098" y="91"/>
                    <a:pt x="5980" y="1"/>
                    <a:pt x="58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4"/>
            <p:cNvSpPr/>
            <p:nvPr/>
          </p:nvSpPr>
          <p:spPr>
            <a:xfrm>
              <a:off x="1066285" y="3170906"/>
              <a:ext cx="95635" cy="116361"/>
            </a:xfrm>
            <a:custGeom>
              <a:avLst/>
              <a:gdLst/>
              <a:ahLst/>
              <a:cxnLst/>
              <a:rect l="l" t="t" r="r" b="b"/>
              <a:pathLst>
                <a:path w="4771" h="5805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4504" y="268"/>
                    <a:pt x="4237" y="534"/>
                    <a:pt x="4037" y="835"/>
                  </a:cubicBezTo>
                  <a:lnTo>
                    <a:pt x="2369" y="2903"/>
                  </a:lnTo>
                  <a:lnTo>
                    <a:pt x="668" y="4938"/>
                  </a:lnTo>
                  <a:cubicBezTo>
                    <a:pt x="401" y="5204"/>
                    <a:pt x="201" y="5505"/>
                    <a:pt x="0" y="5805"/>
                  </a:cubicBezTo>
                  <a:cubicBezTo>
                    <a:pt x="267" y="5571"/>
                    <a:pt x="568" y="5338"/>
                    <a:pt x="801" y="5038"/>
                  </a:cubicBezTo>
                  <a:cubicBezTo>
                    <a:pt x="1268" y="4537"/>
                    <a:pt x="1868" y="3837"/>
                    <a:pt x="2536" y="3036"/>
                  </a:cubicBezTo>
                  <a:cubicBezTo>
                    <a:pt x="3203" y="2236"/>
                    <a:pt x="3803" y="1502"/>
                    <a:pt x="4170" y="935"/>
                  </a:cubicBezTo>
                  <a:cubicBezTo>
                    <a:pt x="4404" y="668"/>
                    <a:pt x="4604" y="334"/>
                    <a:pt x="4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1127803" y="3383183"/>
              <a:ext cx="80922" cy="188944"/>
            </a:xfrm>
            <a:custGeom>
              <a:avLst/>
              <a:gdLst/>
              <a:ahLst/>
              <a:cxnLst/>
              <a:rect l="l" t="t" r="r" b="b"/>
              <a:pathLst>
                <a:path w="4037" h="9426" extrusionOk="0">
                  <a:moveTo>
                    <a:pt x="2005" y="0"/>
                  </a:moveTo>
                  <a:cubicBezTo>
                    <a:pt x="1942" y="0"/>
                    <a:pt x="1879" y="27"/>
                    <a:pt x="1835" y="85"/>
                  </a:cubicBezTo>
                  <a:cubicBezTo>
                    <a:pt x="1301" y="919"/>
                    <a:pt x="0" y="3621"/>
                    <a:pt x="134" y="9425"/>
                  </a:cubicBezTo>
                  <a:cubicBezTo>
                    <a:pt x="134" y="9425"/>
                    <a:pt x="4037" y="4588"/>
                    <a:pt x="2202" y="118"/>
                  </a:cubicBezTo>
                  <a:cubicBezTo>
                    <a:pt x="2164" y="43"/>
                    <a:pt x="2085" y="0"/>
                    <a:pt x="200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1131151" y="3424997"/>
              <a:ext cx="32774" cy="146449"/>
            </a:xfrm>
            <a:custGeom>
              <a:avLst/>
              <a:gdLst/>
              <a:ahLst/>
              <a:cxnLst/>
              <a:rect l="l" t="t" r="r" b="b"/>
              <a:pathLst>
                <a:path w="1635" h="7306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1501" y="334"/>
                    <a:pt x="1401" y="701"/>
                    <a:pt x="1368" y="1068"/>
                  </a:cubicBezTo>
                  <a:cubicBezTo>
                    <a:pt x="1201" y="1802"/>
                    <a:pt x="1001" y="2669"/>
                    <a:pt x="801" y="3636"/>
                  </a:cubicBezTo>
                  <a:lnTo>
                    <a:pt x="234" y="6238"/>
                  </a:lnTo>
                  <a:cubicBezTo>
                    <a:pt x="134" y="6605"/>
                    <a:pt x="67" y="6939"/>
                    <a:pt x="0" y="7306"/>
                  </a:cubicBezTo>
                  <a:cubicBezTo>
                    <a:pt x="167" y="7005"/>
                    <a:pt x="300" y="6639"/>
                    <a:pt x="400" y="6272"/>
                  </a:cubicBezTo>
                  <a:cubicBezTo>
                    <a:pt x="567" y="5638"/>
                    <a:pt x="801" y="4704"/>
                    <a:pt x="1034" y="3703"/>
                  </a:cubicBezTo>
                  <a:cubicBezTo>
                    <a:pt x="1234" y="2702"/>
                    <a:pt x="1401" y="1768"/>
                    <a:pt x="1535" y="1101"/>
                  </a:cubicBezTo>
                  <a:cubicBezTo>
                    <a:pt x="1601" y="734"/>
                    <a:pt x="1635" y="367"/>
                    <a:pt x="1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1052915" y="3753554"/>
              <a:ext cx="119027" cy="153545"/>
            </a:xfrm>
            <a:custGeom>
              <a:avLst/>
              <a:gdLst/>
              <a:ahLst/>
              <a:cxnLst/>
              <a:rect l="l" t="t" r="r" b="b"/>
              <a:pathLst>
                <a:path w="5938" h="7660" extrusionOk="0">
                  <a:moveTo>
                    <a:pt x="5726" y="0"/>
                  </a:moveTo>
                  <a:cubicBezTo>
                    <a:pt x="5696" y="0"/>
                    <a:pt x="5666" y="7"/>
                    <a:pt x="5638" y="21"/>
                  </a:cubicBezTo>
                  <a:cubicBezTo>
                    <a:pt x="4804" y="555"/>
                    <a:pt x="2435" y="2423"/>
                    <a:pt x="0" y="7660"/>
                  </a:cubicBezTo>
                  <a:cubicBezTo>
                    <a:pt x="0" y="7660"/>
                    <a:pt x="5604" y="5025"/>
                    <a:pt x="5938" y="221"/>
                  </a:cubicBezTo>
                  <a:cubicBezTo>
                    <a:pt x="5938" y="90"/>
                    <a:pt x="5835" y="0"/>
                    <a:pt x="57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1052915" y="3790076"/>
              <a:ext cx="94973" cy="118366"/>
            </a:xfrm>
            <a:custGeom>
              <a:avLst/>
              <a:gdLst/>
              <a:ahLst/>
              <a:cxnLst/>
              <a:rect l="l" t="t" r="r" b="b"/>
              <a:pathLst>
                <a:path w="4738" h="5905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4470" y="267"/>
                    <a:pt x="4237" y="534"/>
                    <a:pt x="4003" y="834"/>
                  </a:cubicBezTo>
                  <a:lnTo>
                    <a:pt x="2335" y="2936"/>
                  </a:lnTo>
                  <a:lnTo>
                    <a:pt x="667" y="5004"/>
                  </a:lnTo>
                  <a:cubicBezTo>
                    <a:pt x="434" y="5271"/>
                    <a:pt x="200" y="5571"/>
                    <a:pt x="0" y="5905"/>
                  </a:cubicBezTo>
                  <a:cubicBezTo>
                    <a:pt x="301" y="5671"/>
                    <a:pt x="567" y="5404"/>
                    <a:pt x="801" y="5104"/>
                  </a:cubicBezTo>
                  <a:cubicBezTo>
                    <a:pt x="1268" y="4604"/>
                    <a:pt x="1868" y="3903"/>
                    <a:pt x="2502" y="3069"/>
                  </a:cubicBezTo>
                  <a:cubicBezTo>
                    <a:pt x="3169" y="2269"/>
                    <a:pt x="3703" y="1502"/>
                    <a:pt x="4103" y="968"/>
                  </a:cubicBezTo>
                  <a:cubicBezTo>
                    <a:pt x="4337" y="668"/>
                    <a:pt x="4570" y="334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3" name="Google Shape;2173;p64"/>
          <p:cNvGrpSpPr/>
          <p:nvPr/>
        </p:nvGrpSpPr>
        <p:grpSpPr>
          <a:xfrm flipH="1">
            <a:off x="634230" y="4224885"/>
            <a:ext cx="551967" cy="915573"/>
            <a:chOff x="731955" y="3388996"/>
            <a:chExt cx="355077" cy="588982"/>
          </a:xfrm>
        </p:grpSpPr>
        <p:sp>
          <p:nvSpPr>
            <p:cNvPr id="2174" name="Google Shape;2174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5"/>
          <p:cNvSpPr txBox="1">
            <a:spLocks noGrp="1"/>
          </p:cNvSpPr>
          <p:nvPr>
            <p:ph type="title"/>
          </p:nvPr>
        </p:nvSpPr>
        <p:spPr>
          <a:xfrm>
            <a:off x="1585595" y="723265"/>
            <a:ext cx="583692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400" b="1" dirty="0">
                <a:latin typeface="Quicksand" panose="00000500000000000000" charset="0"/>
                <a:cs typeface="Quicksand" panose="00000500000000000000" charset="0"/>
              </a:rPr>
              <a:t>Aqua Soft </a:t>
            </a:r>
            <a:br>
              <a:rPr lang="de-DE" sz="2400" b="1" dirty="0">
                <a:latin typeface="Quicksand" panose="00000500000000000000" charset="0"/>
                <a:cs typeface="Quicksand" panose="00000500000000000000" charset="0"/>
              </a:rPr>
            </a:br>
            <a:r>
              <a:rPr lang="de-DE" sz="2400" b="1" dirty="0">
                <a:latin typeface="Quicksand" panose="00000500000000000000" charset="0"/>
                <a:cs typeface="Quicksand" panose="00000500000000000000" charset="0"/>
              </a:rPr>
              <a:t>Waterpark Management Software</a:t>
            </a:r>
            <a:endParaRPr sz="2400" dirty="0"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83" name="Google Shape;883;p45"/>
          <p:cNvSpPr txBox="1">
            <a:spLocks noGrp="1"/>
          </p:cNvSpPr>
          <p:nvPr>
            <p:ph type="subTitle" idx="1"/>
          </p:nvPr>
        </p:nvSpPr>
        <p:spPr>
          <a:xfrm>
            <a:off x="981041" y="1713865"/>
            <a:ext cx="6305550" cy="281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/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Aqua Soft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,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an 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all in one solution, 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from ticketing to wave off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, reducing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traditional and manual interference. </a:t>
            </a:r>
          </a:p>
          <a:p>
            <a:pPr marL="114300" indent="0" algn="ctr"/>
            <a:endParaRPr lang="en-US" dirty="0">
              <a:latin typeface="Palatino Linotype" panose="02040502050505030304" pitchFamily="18" charset="0"/>
              <a:cs typeface="Quicksand" panose="00000500000000000000" charset="0"/>
            </a:endParaRPr>
          </a:p>
          <a:p>
            <a:pPr marL="114300" indent="0" algn="ctr"/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Aqua Soft which is a web based application </a:t>
            </a:r>
            <a:r>
              <a:rPr lang="en-US" b="1" dirty="0">
                <a:latin typeface="Palatino Linotype" panose="02040502050505030304" pitchFamily="18" charset="0"/>
                <a:cs typeface="Quicksand" panose="00000500000000000000" charset="0"/>
              </a:rPr>
              <a:t>integrated with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water proof </a:t>
            </a:r>
            <a:r>
              <a:rPr lang="en-US" b="1" dirty="0">
                <a:latin typeface="Palatino Linotype" panose="02040502050505030304" pitchFamily="18" charset="0"/>
                <a:cs typeface="Quicksand" panose="00000500000000000000" charset="0"/>
              </a:rPr>
              <a:t>RFID </a:t>
            </a:r>
            <a:r>
              <a:rPr lang="en-IN" altLang="en-US" b="1" dirty="0">
                <a:latin typeface="Palatino Linotype" panose="02040502050505030304" pitchFamily="18" charset="0"/>
                <a:cs typeface="Quicksand" panose="00000500000000000000" charset="0"/>
              </a:rPr>
              <a:t>wrist band </a:t>
            </a:r>
            <a:r>
              <a:rPr lang="en-US" b="1" dirty="0">
                <a:latin typeface="Palatino Linotype" panose="02040502050505030304" pitchFamily="18" charset="0"/>
                <a:cs typeface="Quicksand" panose="00000500000000000000" charset="0"/>
              </a:rPr>
              <a:t>technology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, aims to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speed up the routine process, reinvest in delivering customer base services and helps in relaxation of staffs, time and effort.</a:t>
            </a:r>
          </a:p>
          <a:p>
            <a:pPr marL="114300" indent="0" algn="ctr"/>
            <a:endParaRPr lang="en-IN" altLang="en-US" dirty="0">
              <a:latin typeface="Palatino Linotype" panose="02040502050505030304" pitchFamily="18" charset="0"/>
              <a:cs typeface="Quicksand" panose="00000500000000000000" charset="0"/>
            </a:endParaRPr>
          </a:p>
          <a:p>
            <a:pPr marL="114300" indent="0" algn="ctr"/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The web app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automate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s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all tasks inside the theme park 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including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cashless transactions, reduction of agent’s, inventory management, sales of food 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&amp;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beverages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, costume &amp; lockers</a:t>
            </a:r>
            <a:r>
              <a:rPr lang="en-US" dirty="0">
                <a:latin typeface="Palatino Linotype" panose="02040502050505030304" pitchFamily="18" charset="0"/>
                <a:cs typeface="Quicksand" panose="00000500000000000000" charset="0"/>
              </a:rPr>
              <a:t> and many more.</a:t>
            </a:r>
            <a:r>
              <a:rPr lang="en-IN" altLang="en-US" dirty="0">
                <a:latin typeface="Palatino Linotype" panose="02040502050505030304" pitchFamily="18" charset="0"/>
                <a:cs typeface="Quicksand" panose="00000500000000000000" charset="0"/>
              </a:rPr>
              <a:t>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6"/>
          <p:cNvSpPr/>
          <p:nvPr/>
        </p:nvSpPr>
        <p:spPr>
          <a:xfrm>
            <a:off x="42375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89" name="Google Shape;889;p46"/>
          <p:cNvSpPr/>
          <p:nvPr/>
        </p:nvSpPr>
        <p:spPr>
          <a:xfrm>
            <a:off x="69426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0" name="Google Shape;890;p46"/>
          <p:cNvSpPr/>
          <p:nvPr/>
        </p:nvSpPr>
        <p:spPr>
          <a:xfrm>
            <a:off x="6942600" y="3232709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1" name="Google Shape;891;p46"/>
          <p:cNvSpPr/>
          <p:nvPr/>
        </p:nvSpPr>
        <p:spPr>
          <a:xfrm>
            <a:off x="4237500" y="3232709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2" name="Google Shape;892;p46"/>
          <p:cNvSpPr/>
          <p:nvPr/>
        </p:nvSpPr>
        <p:spPr>
          <a:xfrm>
            <a:off x="1532400" y="3232709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3" name="Google Shape;893;p46"/>
          <p:cNvSpPr/>
          <p:nvPr/>
        </p:nvSpPr>
        <p:spPr>
          <a:xfrm>
            <a:off x="153235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311700" y="2913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3600" dirty="0">
                <a:latin typeface="Quicksand Medium" panose="00000600000000000000" charset="0"/>
                <a:cs typeface="Quicksand Medium" panose="00000600000000000000" charset="0"/>
              </a:rPr>
              <a:t>FEATURES</a:t>
            </a:r>
          </a:p>
        </p:txBody>
      </p:sp>
      <p:sp>
        <p:nvSpPr>
          <p:cNvPr id="895" name="Google Shape;895;p46"/>
          <p:cNvSpPr txBox="1">
            <a:spLocks noGrp="1"/>
          </p:cNvSpPr>
          <p:nvPr>
            <p:ph type="subTitle" idx="1"/>
          </p:nvPr>
        </p:nvSpPr>
        <p:spPr>
          <a:xfrm>
            <a:off x="656250" y="2295116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Easy ticket issuance with balance loading in RFID band.</a:t>
            </a:r>
          </a:p>
        </p:txBody>
      </p:sp>
      <p:sp>
        <p:nvSpPr>
          <p:cNvPr id="896" name="Google Shape;896;p46"/>
          <p:cNvSpPr txBox="1">
            <a:spLocks noGrp="1"/>
          </p:cNvSpPr>
          <p:nvPr>
            <p:ph type="subTitle" idx="2"/>
          </p:nvPr>
        </p:nvSpPr>
        <p:spPr>
          <a:xfrm>
            <a:off x="6562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Ticketing</a:t>
            </a:r>
          </a:p>
        </p:txBody>
      </p:sp>
      <p:sp>
        <p:nvSpPr>
          <p:cNvPr id="897" name="Google Shape;897;p46"/>
          <p:cNvSpPr txBox="1">
            <a:spLocks noGrp="1"/>
          </p:cNvSpPr>
          <p:nvPr>
            <p:ph type="subTitle" idx="3"/>
          </p:nvPr>
        </p:nvSpPr>
        <p:spPr>
          <a:xfrm>
            <a:off x="3167781" y="2284315"/>
            <a:ext cx="2808338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Single mode of payment to use all park facilities with recharge service from any point</a:t>
            </a:r>
          </a:p>
        </p:txBody>
      </p:sp>
      <p:sp>
        <p:nvSpPr>
          <p:cNvPr id="898" name="Google Shape;898;p46"/>
          <p:cNvSpPr txBox="1">
            <a:spLocks noGrp="1"/>
          </p:cNvSpPr>
          <p:nvPr>
            <p:ph type="subTitle" idx="4"/>
          </p:nvPr>
        </p:nvSpPr>
        <p:spPr>
          <a:xfrm>
            <a:off x="33613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RFID Integration</a:t>
            </a:r>
          </a:p>
        </p:txBody>
      </p:sp>
      <p:sp>
        <p:nvSpPr>
          <p:cNvPr id="899" name="Google Shape;899;p46"/>
          <p:cNvSpPr txBox="1">
            <a:spLocks noGrp="1"/>
          </p:cNvSpPr>
          <p:nvPr>
            <p:ph type="subTitle" idx="5"/>
          </p:nvPr>
        </p:nvSpPr>
        <p:spPr>
          <a:xfrm>
            <a:off x="6066450" y="2295116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Pay the unused band balance &amp; return band</a:t>
            </a:r>
          </a:p>
        </p:txBody>
      </p:sp>
      <p:sp>
        <p:nvSpPr>
          <p:cNvPr id="900" name="Google Shape;900;p46"/>
          <p:cNvSpPr txBox="1">
            <a:spLocks noGrp="1"/>
          </p:cNvSpPr>
          <p:nvPr>
            <p:ph type="subTitle" idx="6"/>
          </p:nvPr>
        </p:nvSpPr>
        <p:spPr>
          <a:xfrm>
            <a:off x="6066450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Exit Process</a:t>
            </a:r>
          </a:p>
        </p:txBody>
      </p:sp>
      <p:sp>
        <p:nvSpPr>
          <p:cNvPr id="901" name="Google Shape;901;p46"/>
          <p:cNvSpPr txBox="1">
            <a:spLocks noGrp="1"/>
          </p:cNvSpPr>
          <p:nvPr>
            <p:ph type="subTitle" idx="7"/>
          </p:nvPr>
        </p:nvSpPr>
        <p:spPr>
          <a:xfrm>
            <a:off x="656250" y="4294794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Rented clothing articles issuance &amp; return</a:t>
            </a:r>
          </a:p>
        </p:txBody>
      </p:sp>
      <p:sp>
        <p:nvSpPr>
          <p:cNvPr id="902" name="Google Shape;902;p46"/>
          <p:cNvSpPr txBox="1">
            <a:spLocks noGrp="1"/>
          </p:cNvSpPr>
          <p:nvPr>
            <p:ph type="subTitle" idx="8"/>
          </p:nvPr>
        </p:nvSpPr>
        <p:spPr>
          <a:xfrm>
            <a:off x="656249" y="3887945"/>
            <a:ext cx="2611583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Clothing Articles</a:t>
            </a:r>
          </a:p>
        </p:txBody>
      </p:sp>
      <p:sp>
        <p:nvSpPr>
          <p:cNvPr id="903" name="Google Shape;903;p46"/>
          <p:cNvSpPr txBox="1">
            <a:spLocks noGrp="1"/>
          </p:cNvSpPr>
          <p:nvPr>
            <p:ph type="subTitle" idx="9"/>
          </p:nvPr>
        </p:nvSpPr>
        <p:spPr>
          <a:xfrm>
            <a:off x="3361350" y="4282437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N" sz="1200" dirty="0">
                <a:latin typeface="Quicksand" panose="00000500000000000000" charset="0"/>
                <a:cs typeface="Quicksand" panose="00000500000000000000" charset="0"/>
              </a:rPr>
              <a:t>Rent out storage lockers</a:t>
            </a:r>
          </a:p>
        </p:txBody>
      </p:sp>
      <p:sp>
        <p:nvSpPr>
          <p:cNvPr id="904" name="Google Shape;904;p46"/>
          <p:cNvSpPr txBox="1">
            <a:spLocks noGrp="1"/>
          </p:cNvSpPr>
          <p:nvPr>
            <p:ph type="subTitle" idx="13"/>
          </p:nvPr>
        </p:nvSpPr>
        <p:spPr>
          <a:xfrm>
            <a:off x="3361350" y="3887945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Locker</a:t>
            </a:r>
          </a:p>
        </p:txBody>
      </p:sp>
      <p:sp>
        <p:nvSpPr>
          <p:cNvPr id="905" name="Google Shape;905;p46"/>
          <p:cNvSpPr txBox="1">
            <a:spLocks noGrp="1"/>
          </p:cNvSpPr>
          <p:nvPr>
            <p:ph type="subTitle" idx="14"/>
          </p:nvPr>
        </p:nvSpPr>
        <p:spPr>
          <a:xfrm>
            <a:off x="6066450" y="4294794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N" sz="1200" dirty="0">
                <a:latin typeface="Quicksand" panose="00000500000000000000" charset="0"/>
                <a:cs typeface="Quicksand" panose="00000500000000000000" charset="0"/>
              </a:rPr>
              <a:t>Manage restaurant item master, inventory &amp; billing</a:t>
            </a:r>
          </a:p>
        </p:txBody>
      </p:sp>
      <p:sp>
        <p:nvSpPr>
          <p:cNvPr id="906" name="Google Shape;906;p46"/>
          <p:cNvSpPr txBox="1">
            <a:spLocks noGrp="1"/>
          </p:cNvSpPr>
          <p:nvPr>
            <p:ph type="subTitle" idx="15"/>
          </p:nvPr>
        </p:nvSpPr>
        <p:spPr>
          <a:xfrm>
            <a:off x="6066450" y="3887945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Restaurant</a:t>
            </a:r>
          </a:p>
        </p:txBody>
      </p:sp>
      <p:sp>
        <p:nvSpPr>
          <p:cNvPr id="911" name="Google Shape;911;p46"/>
          <p:cNvSpPr txBox="1">
            <a:spLocks noGrp="1"/>
          </p:cNvSpPr>
          <p:nvPr>
            <p:ph type="title" idx="20"/>
          </p:nvPr>
        </p:nvSpPr>
        <p:spPr>
          <a:xfrm>
            <a:off x="6079524" y="1435773"/>
            <a:ext cx="669000" cy="7027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Quicksand" panose="00000500000000000000" charset="0"/>
                <a:cs typeface="Quicksand" panose="00000500000000000000" charset="0"/>
              </a:rPr>
              <a:t>03</a:t>
            </a:r>
          </a:p>
        </p:txBody>
      </p:sp>
      <p:sp>
        <p:nvSpPr>
          <p:cNvPr id="914" name="Google Shape;914;p46"/>
          <p:cNvSpPr/>
          <p:nvPr/>
        </p:nvSpPr>
        <p:spPr>
          <a:xfrm>
            <a:off x="6896500" y="3137175"/>
            <a:ext cx="94200" cy="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915" name="Google Shape;915;p46"/>
          <p:cNvSpPr/>
          <p:nvPr/>
        </p:nvSpPr>
        <p:spPr>
          <a:xfrm>
            <a:off x="7095800" y="2975375"/>
            <a:ext cx="36000" cy="3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916" name="Google Shape;916;p46"/>
          <p:cNvSpPr/>
          <p:nvPr/>
        </p:nvSpPr>
        <p:spPr>
          <a:xfrm rot="2506023">
            <a:off x="4082293" y="3099138"/>
            <a:ext cx="170284" cy="17028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grpSp>
        <p:nvGrpSpPr>
          <p:cNvPr id="8179" name="Google Shape;8179;p88"/>
          <p:cNvGrpSpPr/>
          <p:nvPr/>
        </p:nvGrpSpPr>
        <p:grpSpPr>
          <a:xfrm>
            <a:off x="1687630" y="1382489"/>
            <a:ext cx="339253" cy="339253"/>
            <a:chOff x="5049725" y="249400"/>
            <a:chExt cx="481825" cy="4818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180" name="Google Shape;8180;p8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1" name="Google Shape;8181;p8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6" name="Google Shape;9616;p91"/>
          <p:cNvGrpSpPr/>
          <p:nvPr/>
        </p:nvGrpSpPr>
        <p:grpSpPr>
          <a:xfrm>
            <a:off x="7099807" y="1397342"/>
            <a:ext cx="354586" cy="355557"/>
            <a:chOff x="-32927950" y="3944800"/>
            <a:chExt cx="292225" cy="2930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617" name="Google Shape;9617;p91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91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91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91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91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91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91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91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91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92"/>
          <p:cNvGrpSpPr/>
          <p:nvPr/>
        </p:nvGrpSpPr>
        <p:grpSpPr>
          <a:xfrm>
            <a:off x="4414226" y="1394360"/>
            <a:ext cx="356205" cy="356205"/>
            <a:chOff x="-44512325" y="3176075"/>
            <a:chExt cx="300900" cy="300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311" name="Google Shape;10311;p92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92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92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3" name="Google Shape;10633;p92"/>
          <p:cNvGrpSpPr/>
          <p:nvPr/>
        </p:nvGrpSpPr>
        <p:grpSpPr>
          <a:xfrm>
            <a:off x="1708971" y="3406121"/>
            <a:ext cx="315757" cy="354670"/>
            <a:chOff x="-8191825" y="3174500"/>
            <a:chExt cx="313500" cy="3521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634" name="Google Shape;10634;p92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92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92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5" name="Google Shape;11045;p94"/>
          <p:cNvGrpSpPr/>
          <p:nvPr/>
        </p:nvGrpSpPr>
        <p:grpSpPr>
          <a:xfrm>
            <a:off x="4370651" y="3351695"/>
            <a:ext cx="420811" cy="419659"/>
            <a:chOff x="-2671375" y="3597450"/>
            <a:chExt cx="292250" cy="2914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046" name="Google Shape;11046;p94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94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9" name="Google Shape;8439;p88"/>
          <p:cNvGrpSpPr/>
          <p:nvPr/>
        </p:nvGrpSpPr>
        <p:grpSpPr>
          <a:xfrm>
            <a:off x="7097075" y="3399051"/>
            <a:ext cx="336296" cy="339235"/>
            <a:chOff x="4464775" y="3806475"/>
            <a:chExt cx="477625" cy="4818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440" name="Google Shape;8440;p8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1" name="Google Shape;8441;p8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2" name="Google Shape;8442;p8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3" name="Google Shape;8443;p8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4" name="Google Shape;8444;p8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5" name="Google Shape;8445;p8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6"/>
          <p:cNvSpPr/>
          <p:nvPr/>
        </p:nvSpPr>
        <p:spPr>
          <a:xfrm>
            <a:off x="4015077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89" name="Google Shape;889;p46"/>
          <p:cNvSpPr/>
          <p:nvPr/>
        </p:nvSpPr>
        <p:spPr>
          <a:xfrm>
            <a:off x="6942600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0" name="Google Shape;890;p46"/>
          <p:cNvSpPr/>
          <p:nvPr/>
        </p:nvSpPr>
        <p:spPr>
          <a:xfrm>
            <a:off x="6942600" y="3220352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1" name="Google Shape;891;p46"/>
          <p:cNvSpPr/>
          <p:nvPr/>
        </p:nvSpPr>
        <p:spPr>
          <a:xfrm>
            <a:off x="4015077" y="3220352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2" name="Google Shape;892;p46"/>
          <p:cNvSpPr/>
          <p:nvPr/>
        </p:nvSpPr>
        <p:spPr>
          <a:xfrm>
            <a:off x="1347045" y="3220352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3" name="Google Shape;893;p46"/>
          <p:cNvSpPr/>
          <p:nvPr/>
        </p:nvSpPr>
        <p:spPr>
          <a:xfrm>
            <a:off x="1346995" y="1242775"/>
            <a:ext cx="669000" cy="6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311700" y="22849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Quicksand Medium" panose="00000600000000000000" charset="0"/>
                <a:cs typeface="Quicksand Medium" panose="00000600000000000000" charset="0"/>
              </a:rPr>
              <a:t>F</a:t>
            </a:r>
            <a:r>
              <a:rPr lang="en-IN" altLang="en-GB" sz="3600" dirty="0">
                <a:latin typeface="Quicksand Medium" panose="00000600000000000000" charset="0"/>
                <a:cs typeface="Quicksand Medium" panose="00000600000000000000" charset="0"/>
              </a:rPr>
              <a:t>EATURES</a:t>
            </a:r>
          </a:p>
        </p:txBody>
      </p:sp>
      <p:sp>
        <p:nvSpPr>
          <p:cNvPr id="895" name="Google Shape;895;p46"/>
          <p:cNvSpPr txBox="1">
            <a:spLocks noGrp="1"/>
          </p:cNvSpPr>
          <p:nvPr>
            <p:ph type="subTitle" idx="1"/>
          </p:nvPr>
        </p:nvSpPr>
        <p:spPr>
          <a:xfrm>
            <a:off x="470895" y="2332187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Gift articles inventory management &amp; billing</a:t>
            </a:r>
          </a:p>
        </p:txBody>
      </p:sp>
      <p:sp>
        <p:nvSpPr>
          <p:cNvPr id="896" name="Google Shape;896;p46"/>
          <p:cNvSpPr txBox="1">
            <a:spLocks noGrp="1"/>
          </p:cNvSpPr>
          <p:nvPr>
            <p:ph type="subTitle" idx="2"/>
          </p:nvPr>
        </p:nvSpPr>
        <p:spPr>
          <a:xfrm>
            <a:off x="470895" y="1898831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Gift Store</a:t>
            </a:r>
          </a:p>
        </p:txBody>
      </p:sp>
      <p:sp>
        <p:nvSpPr>
          <p:cNvPr id="897" name="Google Shape;897;p46"/>
          <p:cNvSpPr txBox="1">
            <a:spLocks noGrp="1"/>
          </p:cNvSpPr>
          <p:nvPr>
            <p:ph type="subTitle" idx="3"/>
          </p:nvPr>
        </p:nvSpPr>
        <p:spPr>
          <a:xfrm>
            <a:off x="2945358" y="2309029"/>
            <a:ext cx="2808338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Manage purchases from Vendors for restaurant, park &amp; gift shop</a:t>
            </a:r>
            <a:r>
              <a:rPr lang="en-US" dirty="0">
                <a:latin typeface="Quicksand" panose="00000500000000000000" charset="0"/>
                <a:cs typeface="Quicksand" panose="00000500000000000000" charset="0"/>
              </a:rPr>
              <a:t>.</a:t>
            </a:r>
          </a:p>
        </p:txBody>
      </p:sp>
      <p:sp>
        <p:nvSpPr>
          <p:cNvPr id="898" name="Google Shape;898;p46"/>
          <p:cNvSpPr txBox="1">
            <a:spLocks noGrp="1"/>
          </p:cNvSpPr>
          <p:nvPr>
            <p:ph type="subTitle" idx="4"/>
          </p:nvPr>
        </p:nvSpPr>
        <p:spPr>
          <a:xfrm>
            <a:off x="2725882" y="1898650"/>
            <a:ext cx="302768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Vendor Management</a:t>
            </a:r>
          </a:p>
        </p:txBody>
      </p:sp>
      <p:sp>
        <p:nvSpPr>
          <p:cNvPr id="899" name="Google Shape;899;p46"/>
          <p:cNvSpPr txBox="1">
            <a:spLocks noGrp="1"/>
          </p:cNvSpPr>
          <p:nvPr>
            <p:ph type="subTitle" idx="5"/>
          </p:nvPr>
        </p:nvSpPr>
        <p:spPr>
          <a:xfrm>
            <a:off x="6066155" y="2319794"/>
            <a:ext cx="2867780" cy="669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Day to day reports </a:t>
            </a:r>
            <a:r>
              <a:rPr lang="en-US" sz="1200" dirty="0" smtClean="0">
                <a:latin typeface="Quicksand" panose="00000500000000000000" charset="0"/>
                <a:cs typeface="Quicksand" panose="00000500000000000000" charset="0"/>
              </a:rPr>
              <a:t>&amp;summary</a:t>
            </a:r>
            <a:endParaRPr lang="en-US" sz="1200" dirty="0">
              <a:latin typeface="Quicksand" panose="00000500000000000000" charset="0"/>
              <a:cs typeface="Quicksand" panose="00000500000000000000" charset="0"/>
            </a:endParaRPr>
          </a:p>
          <a:p>
            <a:pPr fontAlgn="base"/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for each center within park</a:t>
            </a:r>
          </a:p>
          <a:p>
            <a:r>
              <a:rPr lang="en-US" dirty="0">
                <a:latin typeface="Quicksand" panose="00000500000000000000" charset="0"/>
                <a:cs typeface="Quicksand" panose="00000500000000000000" charset="0"/>
              </a:rPr>
              <a:t/>
            </a:r>
            <a:br>
              <a:rPr lang="en-US" dirty="0">
                <a:latin typeface="Quicksand" panose="00000500000000000000" charset="0"/>
                <a:cs typeface="Quicksand" panose="00000500000000000000" charset="0"/>
              </a:rPr>
            </a:br>
            <a:endParaRPr dirty="0"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900" name="Google Shape;900;p46"/>
          <p:cNvSpPr txBox="1">
            <a:spLocks noGrp="1"/>
          </p:cNvSpPr>
          <p:nvPr>
            <p:ph type="subTitle" idx="6"/>
          </p:nvPr>
        </p:nvSpPr>
        <p:spPr>
          <a:xfrm>
            <a:off x="5560227" y="1901190"/>
            <a:ext cx="3540594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Sales &amp; Payment Reports</a:t>
            </a:r>
          </a:p>
        </p:txBody>
      </p:sp>
      <p:sp>
        <p:nvSpPr>
          <p:cNvPr id="901" name="Google Shape;901;p46"/>
          <p:cNvSpPr txBox="1">
            <a:spLocks noGrp="1"/>
          </p:cNvSpPr>
          <p:nvPr>
            <p:ph type="subTitle" idx="7"/>
          </p:nvPr>
        </p:nvSpPr>
        <p:spPr>
          <a:xfrm>
            <a:off x="470895" y="4282437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N" sz="1200" dirty="0">
                <a:latin typeface="Quicksand" panose="00000500000000000000" charset="0"/>
                <a:cs typeface="Quicksand" panose="00000500000000000000" charset="0"/>
              </a:rPr>
              <a:t>Facilitates data backup as per requirement</a:t>
            </a:r>
          </a:p>
        </p:txBody>
      </p:sp>
      <p:sp>
        <p:nvSpPr>
          <p:cNvPr id="902" name="Google Shape;902;p46"/>
          <p:cNvSpPr txBox="1">
            <a:spLocks noGrp="1"/>
          </p:cNvSpPr>
          <p:nvPr>
            <p:ph type="subTitle" idx="8"/>
          </p:nvPr>
        </p:nvSpPr>
        <p:spPr>
          <a:xfrm>
            <a:off x="470895" y="3875588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Data Backup</a:t>
            </a:r>
          </a:p>
        </p:txBody>
      </p:sp>
      <p:sp>
        <p:nvSpPr>
          <p:cNvPr id="903" name="Google Shape;903;p46"/>
          <p:cNvSpPr txBox="1">
            <a:spLocks noGrp="1"/>
          </p:cNvSpPr>
          <p:nvPr>
            <p:ph type="subTitle" idx="9"/>
          </p:nvPr>
        </p:nvSpPr>
        <p:spPr>
          <a:xfrm>
            <a:off x="3138926" y="4294794"/>
            <a:ext cx="2767603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200" dirty="0">
                <a:latin typeface="Quicksand" panose="00000500000000000000" charset="0"/>
                <a:cs typeface="Quicksand" panose="00000500000000000000" charset="0"/>
              </a:rPr>
              <a:t>Create user with required rights for each role.</a:t>
            </a:r>
          </a:p>
        </p:txBody>
      </p:sp>
      <p:sp>
        <p:nvSpPr>
          <p:cNvPr id="904" name="Google Shape;904;p46"/>
          <p:cNvSpPr txBox="1">
            <a:spLocks noGrp="1"/>
          </p:cNvSpPr>
          <p:nvPr>
            <p:ph type="subTitle" idx="13"/>
          </p:nvPr>
        </p:nvSpPr>
        <p:spPr>
          <a:xfrm>
            <a:off x="3138926" y="3875588"/>
            <a:ext cx="2927229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Role Based Access</a:t>
            </a:r>
          </a:p>
        </p:txBody>
      </p:sp>
      <p:sp>
        <p:nvSpPr>
          <p:cNvPr id="905" name="Google Shape;905;p46"/>
          <p:cNvSpPr txBox="1">
            <a:spLocks noGrp="1"/>
          </p:cNvSpPr>
          <p:nvPr>
            <p:ph type="subTitle" idx="14"/>
          </p:nvPr>
        </p:nvSpPr>
        <p:spPr>
          <a:xfrm>
            <a:off x="6066450" y="427008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IN" dirty="0">
                <a:latin typeface="Quicksand" panose="00000500000000000000" charset="0"/>
                <a:cs typeface="Quicksand" panose="00000500000000000000" charset="0"/>
              </a:rPr>
              <a:t>Maintain counter wise logs</a:t>
            </a:r>
          </a:p>
        </p:txBody>
      </p:sp>
      <p:sp>
        <p:nvSpPr>
          <p:cNvPr id="906" name="Google Shape;906;p46"/>
          <p:cNvSpPr txBox="1">
            <a:spLocks noGrp="1"/>
          </p:cNvSpPr>
          <p:nvPr>
            <p:ph type="subTitle" idx="15"/>
          </p:nvPr>
        </p:nvSpPr>
        <p:spPr>
          <a:xfrm>
            <a:off x="6066450" y="3875588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IN" sz="1800" b="1" dirty="0">
                <a:latin typeface="Quicksand" panose="00000500000000000000" charset="0"/>
                <a:cs typeface="Quicksand" panose="00000500000000000000" charset="0"/>
              </a:rPr>
              <a:t>Log report</a:t>
            </a:r>
          </a:p>
        </p:txBody>
      </p:sp>
      <p:sp>
        <p:nvSpPr>
          <p:cNvPr id="913" name="Google Shape;913;p46"/>
          <p:cNvSpPr/>
          <p:nvPr/>
        </p:nvSpPr>
        <p:spPr>
          <a:xfrm>
            <a:off x="2161375" y="1189250"/>
            <a:ext cx="94200" cy="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914" name="Google Shape;914;p46"/>
          <p:cNvSpPr/>
          <p:nvPr/>
        </p:nvSpPr>
        <p:spPr>
          <a:xfrm>
            <a:off x="6896500" y="3137175"/>
            <a:ext cx="94200" cy="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915" name="Google Shape;915;p46"/>
          <p:cNvSpPr/>
          <p:nvPr/>
        </p:nvSpPr>
        <p:spPr>
          <a:xfrm>
            <a:off x="7095800" y="2975375"/>
            <a:ext cx="36000" cy="3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sp>
        <p:nvSpPr>
          <p:cNvPr id="916" name="Google Shape;916;p46"/>
          <p:cNvSpPr/>
          <p:nvPr/>
        </p:nvSpPr>
        <p:spPr>
          <a:xfrm rot="2506023">
            <a:off x="3368495" y="3052033"/>
            <a:ext cx="170284" cy="17028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0000500000000000000" charset="0"/>
              <a:cs typeface="Quicksand" panose="00000500000000000000" charset="0"/>
            </a:endParaRPr>
          </a:p>
        </p:txBody>
      </p:sp>
      <p:grpSp>
        <p:nvGrpSpPr>
          <p:cNvPr id="9267" name="Google Shape;9267;p90"/>
          <p:cNvGrpSpPr/>
          <p:nvPr/>
        </p:nvGrpSpPr>
        <p:grpSpPr>
          <a:xfrm>
            <a:off x="4180840" y="3364198"/>
            <a:ext cx="351940" cy="349163"/>
            <a:chOff x="3133425" y="3955025"/>
            <a:chExt cx="297750" cy="295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268" name="Google Shape;9268;p9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9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9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8" name="Google Shape;9178;p90"/>
          <p:cNvGrpSpPr/>
          <p:nvPr/>
        </p:nvGrpSpPr>
        <p:grpSpPr>
          <a:xfrm>
            <a:off x="7145154" y="3383576"/>
            <a:ext cx="352886" cy="350049"/>
            <a:chOff x="946175" y="3253275"/>
            <a:chExt cx="298550" cy="2961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179" name="Google Shape;9179;p9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9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9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9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9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7" name="Google Shape;9297;p90"/>
          <p:cNvGrpSpPr/>
          <p:nvPr/>
        </p:nvGrpSpPr>
        <p:grpSpPr>
          <a:xfrm>
            <a:off x="1512137" y="3367302"/>
            <a:ext cx="348188" cy="349133"/>
            <a:chOff x="1674750" y="3254050"/>
            <a:chExt cx="294575" cy="29537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298" name="Google Shape;9298;p9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9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9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1023;p94"/>
          <p:cNvGrpSpPr/>
          <p:nvPr/>
        </p:nvGrpSpPr>
        <p:grpSpPr>
          <a:xfrm>
            <a:off x="7089086" y="1388243"/>
            <a:ext cx="401955" cy="396240"/>
            <a:chOff x="-6329875" y="3992050"/>
            <a:chExt cx="291425" cy="2914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Google Shape;11024;p94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25;p94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26;p94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27;p94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9" name="Google Shape;9309;p90"/>
          <p:cNvGrpSpPr/>
          <p:nvPr/>
        </p:nvGrpSpPr>
        <p:grpSpPr>
          <a:xfrm>
            <a:off x="4194351" y="1424205"/>
            <a:ext cx="350079" cy="350079"/>
            <a:chOff x="3497300" y="3227275"/>
            <a:chExt cx="296175" cy="29617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310" name="Google Shape;9310;p9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9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9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9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9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9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9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9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7" name="Google Shape;8537;p88"/>
          <p:cNvGrpSpPr/>
          <p:nvPr/>
        </p:nvGrpSpPr>
        <p:grpSpPr>
          <a:xfrm>
            <a:off x="1508741" y="1424205"/>
            <a:ext cx="339411" cy="337193"/>
            <a:chOff x="3863900" y="4993625"/>
            <a:chExt cx="482050" cy="478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538" name="Google Shape;8538;p8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9" name="Google Shape;8539;p8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0" name="Google Shape;8540;p8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1" name="Google Shape;8541;p8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64"/>
          <p:cNvSpPr txBox="1">
            <a:spLocks noGrp="1"/>
          </p:cNvSpPr>
          <p:nvPr>
            <p:ph type="title"/>
          </p:nvPr>
        </p:nvSpPr>
        <p:spPr>
          <a:xfrm>
            <a:off x="1089560" y="1730803"/>
            <a:ext cx="6489900" cy="13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>
                <a:latin typeface="Quicksand" panose="00000500000000000000" charset="0"/>
                <a:cs typeface="Quicksand" panose="00000500000000000000" charset="0"/>
              </a:rPr>
              <a:t>AquaSoft Views</a:t>
            </a:r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1372135" y="3109293"/>
            <a:ext cx="64899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>
                <a:latin typeface="Quicksand" panose="00000500000000000000" charset="0"/>
                <a:cs typeface="Quicksand" panose="00000500000000000000" charset="0"/>
              </a:rPr>
              <a:t>Working screens of Aquasoft</a:t>
            </a:r>
          </a:p>
        </p:txBody>
      </p:sp>
      <p:grpSp>
        <p:nvGrpSpPr>
          <p:cNvPr id="2142" name="Google Shape;2142;p64"/>
          <p:cNvGrpSpPr/>
          <p:nvPr/>
        </p:nvGrpSpPr>
        <p:grpSpPr>
          <a:xfrm>
            <a:off x="7816955" y="3097972"/>
            <a:ext cx="877308" cy="2042473"/>
            <a:chOff x="731955" y="2811840"/>
            <a:chExt cx="564367" cy="1313910"/>
          </a:xfrm>
        </p:grpSpPr>
        <p:sp>
          <p:nvSpPr>
            <p:cNvPr id="2143" name="Google Shape;2143;p64"/>
            <p:cNvSpPr/>
            <p:nvPr/>
          </p:nvSpPr>
          <p:spPr>
            <a:xfrm>
              <a:off x="1038864" y="2811840"/>
              <a:ext cx="165191" cy="1313910"/>
            </a:xfrm>
            <a:custGeom>
              <a:avLst/>
              <a:gdLst/>
              <a:ahLst/>
              <a:cxnLst/>
              <a:rect l="l" t="t" r="r" b="b"/>
              <a:pathLst>
                <a:path w="8241" h="65548" extrusionOk="0">
                  <a:moveTo>
                    <a:pt x="7006" y="1"/>
                  </a:moveTo>
                  <a:cubicBezTo>
                    <a:pt x="7006" y="33"/>
                    <a:pt x="7036" y="95"/>
                    <a:pt x="7068" y="158"/>
                  </a:cubicBezTo>
                  <a:lnTo>
                    <a:pt x="7068" y="158"/>
                  </a:lnTo>
                  <a:cubicBezTo>
                    <a:pt x="7047" y="106"/>
                    <a:pt x="7027" y="53"/>
                    <a:pt x="7006" y="1"/>
                  </a:cubicBezTo>
                  <a:close/>
                  <a:moveTo>
                    <a:pt x="7068" y="158"/>
                  </a:moveTo>
                  <a:cubicBezTo>
                    <a:pt x="7071" y="167"/>
                    <a:pt x="7075" y="176"/>
                    <a:pt x="7078" y="184"/>
                  </a:cubicBezTo>
                  <a:lnTo>
                    <a:pt x="7078" y="184"/>
                  </a:lnTo>
                  <a:cubicBezTo>
                    <a:pt x="7076" y="179"/>
                    <a:pt x="7074" y="173"/>
                    <a:pt x="7073" y="168"/>
                  </a:cubicBezTo>
                  <a:cubicBezTo>
                    <a:pt x="7071" y="165"/>
                    <a:pt x="7069" y="161"/>
                    <a:pt x="7068" y="158"/>
                  </a:cubicBezTo>
                  <a:close/>
                  <a:moveTo>
                    <a:pt x="7078" y="184"/>
                  </a:moveTo>
                  <a:cubicBezTo>
                    <a:pt x="7110" y="286"/>
                    <a:pt x="7143" y="447"/>
                    <a:pt x="7206" y="668"/>
                  </a:cubicBezTo>
                  <a:cubicBezTo>
                    <a:pt x="7406" y="1302"/>
                    <a:pt x="7573" y="1936"/>
                    <a:pt x="7673" y="2603"/>
                  </a:cubicBezTo>
                  <a:cubicBezTo>
                    <a:pt x="8107" y="5004"/>
                    <a:pt x="8040" y="7440"/>
                    <a:pt x="7506" y="9841"/>
                  </a:cubicBezTo>
                  <a:cubicBezTo>
                    <a:pt x="7106" y="11476"/>
                    <a:pt x="6472" y="13044"/>
                    <a:pt x="5605" y="14478"/>
                  </a:cubicBezTo>
                  <a:cubicBezTo>
                    <a:pt x="4704" y="16046"/>
                    <a:pt x="3470" y="17580"/>
                    <a:pt x="2503" y="19381"/>
                  </a:cubicBezTo>
                  <a:cubicBezTo>
                    <a:pt x="1435" y="21283"/>
                    <a:pt x="968" y="23484"/>
                    <a:pt x="1235" y="25653"/>
                  </a:cubicBezTo>
                  <a:cubicBezTo>
                    <a:pt x="1469" y="27888"/>
                    <a:pt x="2236" y="30089"/>
                    <a:pt x="2970" y="32324"/>
                  </a:cubicBezTo>
                  <a:cubicBezTo>
                    <a:pt x="3703" y="34526"/>
                    <a:pt x="4371" y="36794"/>
                    <a:pt x="4437" y="38995"/>
                  </a:cubicBezTo>
                  <a:cubicBezTo>
                    <a:pt x="4471" y="41130"/>
                    <a:pt x="4204" y="43232"/>
                    <a:pt x="3603" y="45300"/>
                  </a:cubicBezTo>
                  <a:cubicBezTo>
                    <a:pt x="3070" y="47268"/>
                    <a:pt x="2436" y="49103"/>
                    <a:pt x="1869" y="50837"/>
                  </a:cubicBezTo>
                  <a:cubicBezTo>
                    <a:pt x="1302" y="52438"/>
                    <a:pt x="868" y="54073"/>
                    <a:pt x="535" y="55741"/>
                  </a:cubicBezTo>
                  <a:cubicBezTo>
                    <a:pt x="1" y="58143"/>
                    <a:pt x="1" y="60611"/>
                    <a:pt x="535" y="63013"/>
                  </a:cubicBezTo>
                  <a:cubicBezTo>
                    <a:pt x="701" y="63680"/>
                    <a:pt x="935" y="64280"/>
                    <a:pt x="1235" y="64914"/>
                  </a:cubicBezTo>
                  <a:cubicBezTo>
                    <a:pt x="1335" y="65081"/>
                    <a:pt x="1402" y="65248"/>
                    <a:pt x="1469" y="65348"/>
                  </a:cubicBezTo>
                  <a:cubicBezTo>
                    <a:pt x="1502" y="65414"/>
                    <a:pt x="1535" y="65481"/>
                    <a:pt x="1569" y="65548"/>
                  </a:cubicBezTo>
                  <a:cubicBezTo>
                    <a:pt x="1535" y="65481"/>
                    <a:pt x="1502" y="65414"/>
                    <a:pt x="1502" y="65381"/>
                  </a:cubicBezTo>
                  <a:cubicBezTo>
                    <a:pt x="1435" y="65248"/>
                    <a:pt x="1368" y="65114"/>
                    <a:pt x="1268" y="64914"/>
                  </a:cubicBezTo>
                  <a:cubicBezTo>
                    <a:pt x="1002" y="64280"/>
                    <a:pt x="768" y="63680"/>
                    <a:pt x="635" y="63013"/>
                  </a:cubicBezTo>
                  <a:cubicBezTo>
                    <a:pt x="101" y="60644"/>
                    <a:pt x="134" y="58176"/>
                    <a:pt x="701" y="55774"/>
                  </a:cubicBezTo>
                  <a:cubicBezTo>
                    <a:pt x="1035" y="54140"/>
                    <a:pt x="1469" y="52505"/>
                    <a:pt x="2036" y="50904"/>
                  </a:cubicBezTo>
                  <a:cubicBezTo>
                    <a:pt x="2603" y="49203"/>
                    <a:pt x="3270" y="47368"/>
                    <a:pt x="3804" y="45367"/>
                  </a:cubicBezTo>
                  <a:cubicBezTo>
                    <a:pt x="4404" y="43299"/>
                    <a:pt x="4704" y="41164"/>
                    <a:pt x="4671" y="38995"/>
                  </a:cubicBezTo>
                  <a:cubicBezTo>
                    <a:pt x="4604" y="36761"/>
                    <a:pt x="3937" y="34492"/>
                    <a:pt x="3203" y="32257"/>
                  </a:cubicBezTo>
                  <a:cubicBezTo>
                    <a:pt x="2469" y="30022"/>
                    <a:pt x="1702" y="27821"/>
                    <a:pt x="1469" y="25619"/>
                  </a:cubicBezTo>
                  <a:cubicBezTo>
                    <a:pt x="1235" y="23518"/>
                    <a:pt x="1635" y="21350"/>
                    <a:pt x="2703" y="19482"/>
                  </a:cubicBezTo>
                  <a:cubicBezTo>
                    <a:pt x="3670" y="17714"/>
                    <a:pt x="4871" y="16146"/>
                    <a:pt x="5805" y="14578"/>
                  </a:cubicBezTo>
                  <a:cubicBezTo>
                    <a:pt x="6639" y="13110"/>
                    <a:pt x="7273" y="11542"/>
                    <a:pt x="7673" y="9875"/>
                  </a:cubicBezTo>
                  <a:cubicBezTo>
                    <a:pt x="8207" y="7473"/>
                    <a:pt x="8240" y="4971"/>
                    <a:pt x="7773" y="2569"/>
                  </a:cubicBezTo>
                  <a:cubicBezTo>
                    <a:pt x="7618" y="1765"/>
                    <a:pt x="7378" y="962"/>
                    <a:pt x="7078" y="1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1085669" y="2945500"/>
              <a:ext cx="81603" cy="189987"/>
            </a:xfrm>
            <a:custGeom>
              <a:avLst/>
              <a:gdLst/>
              <a:ahLst/>
              <a:cxnLst/>
              <a:rect l="l" t="t" r="r" b="b"/>
              <a:pathLst>
                <a:path w="4071" h="9478" extrusionOk="0">
                  <a:moveTo>
                    <a:pt x="589" y="0"/>
                  </a:moveTo>
                  <a:cubicBezTo>
                    <a:pt x="495" y="0"/>
                    <a:pt x="401" y="66"/>
                    <a:pt x="401" y="171"/>
                  </a:cubicBezTo>
                  <a:cubicBezTo>
                    <a:pt x="201" y="1138"/>
                    <a:pt x="1" y="4174"/>
                    <a:pt x="2202" y="9478"/>
                  </a:cubicBezTo>
                  <a:cubicBezTo>
                    <a:pt x="2202" y="9478"/>
                    <a:pt x="4070" y="3540"/>
                    <a:pt x="735" y="71"/>
                  </a:cubicBezTo>
                  <a:cubicBezTo>
                    <a:pt x="698" y="22"/>
                    <a:pt x="643" y="0"/>
                    <a:pt x="5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1107738" y="2986372"/>
              <a:ext cx="24094" cy="149115"/>
            </a:xfrm>
            <a:custGeom>
              <a:avLst/>
              <a:gdLst/>
              <a:ahLst/>
              <a:cxnLst/>
              <a:rect l="l" t="t" r="r" b="b"/>
              <a:pathLst>
                <a:path w="1202" h="7439" extrusionOk="0">
                  <a:moveTo>
                    <a:pt x="1" y="0"/>
                  </a:moveTo>
                  <a:cubicBezTo>
                    <a:pt x="1" y="367"/>
                    <a:pt x="34" y="734"/>
                    <a:pt x="134" y="1101"/>
                  </a:cubicBezTo>
                  <a:cubicBezTo>
                    <a:pt x="234" y="1868"/>
                    <a:pt x="401" y="2735"/>
                    <a:pt x="534" y="3736"/>
                  </a:cubicBezTo>
                  <a:cubicBezTo>
                    <a:pt x="701" y="4703"/>
                    <a:pt x="835" y="5604"/>
                    <a:pt x="968" y="6338"/>
                  </a:cubicBezTo>
                  <a:cubicBezTo>
                    <a:pt x="1001" y="6705"/>
                    <a:pt x="1068" y="7072"/>
                    <a:pt x="1168" y="7439"/>
                  </a:cubicBezTo>
                  <a:cubicBezTo>
                    <a:pt x="1201" y="7072"/>
                    <a:pt x="1168" y="6672"/>
                    <a:pt x="1135" y="6338"/>
                  </a:cubicBezTo>
                  <a:cubicBezTo>
                    <a:pt x="1068" y="5637"/>
                    <a:pt x="935" y="4703"/>
                    <a:pt x="768" y="3703"/>
                  </a:cubicBezTo>
                  <a:cubicBezTo>
                    <a:pt x="601" y="2669"/>
                    <a:pt x="434" y="1735"/>
                    <a:pt x="267" y="1068"/>
                  </a:cubicBezTo>
                  <a:cubicBezTo>
                    <a:pt x="234" y="701"/>
                    <a:pt x="134" y="36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965519" y="3262873"/>
              <a:ext cx="120851" cy="153444"/>
            </a:xfrm>
            <a:custGeom>
              <a:avLst/>
              <a:gdLst/>
              <a:ahLst/>
              <a:cxnLst/>
              <a:rect l="l" t="t" r="r" b="b"/>
              <a:pathLst>
                <a:path w="6029" h="7655" extrusionOk="0">
                  <a:moveTo>
                    <a:pt x="247" y="1"/>
                  </a:moveTo>
                  <a:cubicBezTo>
                    <a:pt x="111" y="1"/>
                    <a:pt x="1" y="142"/>
                    <a:pt x="57" y="283"/>
                  </a:cubicBezTo>
                  <a:cubicBezTo>
                    <a:pt x="357" y="1217"/>
                    <a:pt x="1558" y="3986"/>
                    <a:pt x="6028" y="7655"/>
                  </a:cubicBezTo>
                  <a:cubicBezTo>
                    <a:pt x="6028" y="7655"/>
                    <a:pt x="4894" y="1550"/>
                    <a:pt x="324" y="16"/>
                  </a:cubicBezTo>
                  <a:cubicBezTo>
                    <a:pt x="298" y="6"/>
                    <a:pt x="272" y="1"/>
                    <a:pt x="24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996749" y="3295285"/>
              <a:ext cx="90283" cy="119709"/>
            </a:xfrm>
            <a:custGeom>
              <a:avLst/>
              <a:gdLst/>
              <a:ahLst/>
              <a:cxnLst/>
              <a:rect l="l" t="t" r="r" b="b"/>
              <a:pathLst>
                <a:path w="4504" h="5972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300"/>
                    <a:pt x="401" y="601"/>
                    <a:pt x="634" y="901"/>
                  </a:cubicBezTo>
                  <a:lnTo>
                    <a:pt x="2235" y="3002"/>
                  </a:lnTo>
                  <a:lnTo>
                    <a:pt x="3836" y="5137"/>
                  </a:lnTo>
                  <a:cubicBezTo>
                    <a:pt x="4037" y="5437"/>
                    <a:pt x="4237" y="5704"/>
                    <a:pt x="4504" y="5971"/>
                  </a:cubicBezTo>
                  <a:cubicBezTo>
                    <a:pt x="4370" y="5638"/>
                    <a:pt x="4170" y="5337"/>
                    <a:pt x="3970" y="5037"/>
                  </a:cubicBezTo>
                  <a:cubicBezTo>
                    <a:pt x="3603" y="4470"/>
                    <a:pt x="3036" y="3669"/>
                    <a:pt x="2402" y="2869"/>
                  </a:cubicBezTo>
                  <a:cubicBezTo>
                    <a:pt x="1802" y="2035"/>
                    <a:pt x="1201" y="1301"/>
                    <a:pt x="734" y="767"/>
                  </a:cubicBezTo>
                  <a:cubicBezTo>
                    <a:pt x="534" y="501"/>
                    <a:pt x="267" y="2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1039545" y="3543222"/>
              <a:ext cx="85592" cy="180686"/>
            </a:xfrm>
            <a:custGeom>
              <a:avLst/>
              <a:gdLst/>
              <a:ahLst/>
              <a:cxnLst/>
              <a:rect l="l" t="t" r="r" b="b"/>
              <a:pathLst>
                <a:path w="4270" h="9014" extrusionOk="0">
                  <a:moveTo>
                    <a:pt x="214" y="0"/>
                  </a:moveTo>
                  <a:cubicBezTo>
                    <a:pt x="105" y="0"/>
                    <a:pt x="0" y="86"/>
                    <a:pt x="0" y="207"/>
                  </a:cubicBezTo>
                  <a:cubicBezTo>
                    <a:pt x="0" y="1208"/>
                    <a:pt x="367" y="4176"/>
                    <a:pt x="3569" y="9013"/>
                  </a:cubicBezTo>
                  <a:cubicBezTo>
                    <a:pt x="3569" y="9013"/>
                    <a:pt x="4270" y="2842"/>
                    <a:pt x="334" y="40"/>
                  </a:cubicBezTo>
                  <a:cubicBezTo>
                    <a:pt x="297" y="12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4"/>
            <p:cNvSpPr/>
            <p:nvPr/>
          </p:nvSpPr>
          <p:spPr>
            <a:xfrm>
              <a:off x="1060933" y="3582129"/>
              <a:ext cx="51516" cy="141778"/>
            </a:xfrm>
            <a:custGeom>
              <a:avLst/>
              <a:gdLst/>
              <a:ahLst/>
              <a:cxnLst/>
              <a:rect l="l" t="t" r="r" b="b"/>
              <a:pathLst>
                <a:path w="2570" h="7073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334"/>
                    <a:pt x="201" y="701"/>
                    <a:pt x="334" y="1034"/>
                  </a:cubicBezTo>
                  <a:cubicBezTo>
                    <a:pt x="601" y="1768"/>
                    <a:pt x="901" y="2602"/>
                    <a:pt x="1268" y="3536"/>
                  </a:cubicBezTo>
                  <a:lnTo>
                    <a:pt x="2169" y="6038"/>
                  </a:lnTo>
                  <a:cubicBezTo>
                    <a:pt x="2269" y="6405"/>
                    <a:pt x="2402" y="6739"/>
                    <a:pt x="2569" y="7072"/>
                  </a:cubicBezTo>
                  <a:cubicBezTo>
                    <a:pt x="2536" y="6705"/>
                    <a:pt x="2469" y="6338"/>
                    <a:pt x="2336" y="5971"/>
                  </a:cubicBezTo>
                  <a:cubicBezTo>
                    <a:pt x="2135" y="5338"/>
                    <a:pt x="1835" y="4437"/>
                    <a:pt x="1502" y="3470"/>
                  </a:cubicBezTo>
                  <a:cubicBezTo>
                    <a:pt x="1168" y="2536"/>
                    <a:pt x="801" y="1635"/>
                    <a:pt x="534" y="1001"/>
                  </a:cubicBezTo>
                  <a:cubicBezTo>
                    <a:pt x="401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4"/>
            <p:cNvSpPr/>
            <p:nvPr/>
          </p:nvSpPr>
          <p:spPr>
            <a:xfrm>
              <a:off x="963975" y="3855463"/>
              <a:ext cx="87617" cy="178020"/>
            </a:xfrm>
            <a:custGeom>
              <a:avLst/>
              <a:gdLst/>
              <a:ahLst/>
              <a:cxnLst/>
              <a:rect l="l" t="t" r="r" b="b"/>
              <a:pathLst>
                <a:path w="4371" h="8881" extrusionOk="0">
                  <a:moveTo>
                    <a:pt x="215" y="1"/>
                  </a:moveTo>
                  <a:cubicBezTo>
                    <a:pt x="106" y="1"/>
                    <a:pt x="1" y="87"/>
                    <a:pt x="1" y="208"/>
                  </a:cubicBezTo>
                  <a:cubicBezTo>
                    <a:pt x="68" y="1208"/>
                    <a:pt x="535" y="4177"/>
                    <a:pt x="3904" y="8881"/>
                  </a:cubicBezTo>
                  <a:cubicBezTo>
                    <a:pt x="3904" y="8881"/>
                    <a:pt x="4371" y="2676"/>
                    <a:pt x="334" y="41"/>
                  </a:cubicBezTo>
                  <a:cubicBezTo>
                    <a:pt x="298" y="13"/>
                    <a:pt x="256" y="1"/>
                    <a:pt x="21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986706" y="3893047"/>
              <a:ext cx="56186" cy="139774"/>
            </a:xfrm>
            <a:custGeom>
              <a:avLst/>
              <a:gdLst/>
              <a:ahLst/>
              <a:cxnLst/>
              <a:rect l="l" t="t" r="r" b="b"/>
              <a:pathLst>
                <a:path w="2803" h="6973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367"/>
                    <a:pt x="201" y="701"/>
                    <a:pt x="368" y="1035"/>
                  </a:cubicBezTo>
                  <a:cubicBezTo>
                    <a:pt x="668" y="1735"/>
                    <a:pt x="1002" y="2569"/>
                    <a:pt x="1369" y="3503"/>
                  </a:cubicBezTo>
                  <a:lnTo>
                    <a:pt x="2369" y="5938"/>
                  </a:lnTo>
                  <a:cubicBezTo>
                    <a:pt x="2469" y="6305"/>
                    <a:pt x="2603" y="6639"/>
                    <a:pt x="2803" y="6972"/>
                  </a:cubicBezTo>
                  <a:cubicBezTo>
                    <a:pt x="2736" y="6605"/>
                    <a:pt x="2636" y="6238"/>
                    <a:pt x="2503" y="5905"/>
                  </a:cubicBezTo>
                  <a:cubicBezTo>
                    <a:pt x="2303" y="5238"/>
                    <a:pt x="1969" y="4370"/>
                    <a:pt x="1569" y="3403"/>
                  </a:cubicBezTo>
                  <a:cubicBezTo>
                    <a:pt x="1168" y="2436"/>
                    <a:pt x="802" y="1568"/>
                    <a:pt x="501" y="968"/>
                  </a:cubicBezTo>
                  <a:cubicBezTo>
                    <a:pt x="368" y="634"/>
                    <a:pt x="201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1183288" y="2872556"/>
              <a:ext cx="113034" cy="158636"/>
            </a:xfrm>
            <a:custGeom>
              <a:avLst/>
              <a:gdLst/>
              <a:ahLst/>
              <a:cxnLst/>
              <a:rect l="l" t="t" r="r" b="b"/>
              <a:pathLst>
                <a:path w="5639" h="7914" extrusionOk="0">
                  <a:moveTo>
                    <a:pt x="5425" y="1"/>
                  </a:moveTo>
                  <a:cubicBezTo>
                    <a:pt x="5383" y="1"/>
                    <a:pt x="5341" y="13"/>
                    <a:pt x="5305" y="41"/>
                  </a:cubicBezTo>
                  <a:cubicBezTo>
                    <a:pt x="4504" y="608"/>
                    <a:pt x="2236" y="2543"/>
                    <a:pt x="1" y="7913"/>
                  </a:cubicBezTo>
                  <a:cubicBezTo>
                    <a:pt x="1" y="7913"/>
                    <a:pt x="5538" y="5044"/>
                    <a:pt x="5638" y="208"/>
                  </a:cubicBezTo>
                  <a:cubicBezTo>
                    <a:pt x="5638" y="87"/>
                    <a:pt x="5533" y="1"/>
                    <a:pt x="542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1183969" y="2910141"/>
              <a:ext cx="89621" cy="121052"/>
            </a:xfrm>
            <a:custGeom>
              <a:avLst/>
              <a:gdLst/>
              <a:ahLst/>
              <a:cxnLst/>
              <a:rect l="l" t="t" r="r" b="b"/>
              <a:pathLst>
                <a:path w="4471" h="6039" extrusionOk="0">
                  <a:moveTo>
                    <a:pt x="4470" y="0"/>
                  </a:moveTo>
                  <a:lnTo>
                    <a:pt x="4470" y="0"/>
                  </a:lnTo>
                  <a:cubicBezTo>
                    <a:pt x="4203" y="267"/>
                    <a:pt x="3970" y="534"/>
                    <a:pt x="3770" y="868"/>
                  </a:cubicBezTo>
                  <a:lnTo>
                    <a:pt x="2202" y="3003"/>
                  </a:lnTo>
                  <a:lnTo>
                    <a:pt x="634" y="5137"/>
                  </a:lnTo>
                  <a:cubicBezTo>
                    <a:pt x="401" y="5438"/>
                    <a:pt x="200" y="5738"/>
                    <a:pt x="0" y="6038"/>
                  </a:cubicBezTo>
                  <a:cubicBezTo>
                    <a:pt x="301" y="5805"/>
                    <a:pt x="534" y="5538"/>
                    <a:pt x="768" y="5237"/>
                  </a:cubicBezTo>
                  <a:cubicBezTo>
                    <a:pt x="1201" y="4737"/>
                    <a:pt x="1768" y="4003"/>
                    <a:pt x="2402" y="3136"/>
                  </a:cubicBezTo>
                  <a:cubicBezTo>
                    <a:pt x="3002" y="2269"/>
                    <a:pt x="3536" y="1535"/>
                    <a:pt x="3903" y="934"/>
                  </a:cubicBezTo>
                  <a:cubicBezTo>
                    <a:pt x="4103" y="668"/>
                    <a:pt x="4303" y="334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4"/>
            <p:cNvSpPr/>
            <p:nvPr/>
          </p:nvSpPr>
          <p:spPr>
            <a:xfrm>
              <a:off x="1064942" y="3135046"/>
              <a:ext cx="122234" cy="151560"/>
            </a:xfrm>
            <a:custGeom>
              <a:avLst/>
              <a:gdLst/>
              <a:ahLst/>
              <a:cxnLst/>
              <a:rect l="l" t="t" r="r" b="b"/>
              <a:pathLst>
                <a:path w="6098" h="7561" extrusionOk="0">
                  <a:moveTo>
                    <a:pt x="5863" y="1"/>
                  </a:moveTo>
                  <a:cubicBezTo>
                    <a:pt x="5832" y="1"/>
                    <a:pt x="5800" y="8"/>
                    <a:pt x="5772" y="22"/>
                  </a:cubicBezTo>
                  <a:cubicBezTo>
                    <a:pt x="4904" y="555"/>
                    <a:pt x="2536" y="2357"/>
                    <a:pt x="1" y="7561"/>
                  </a:cubicBezTo>
                  <a:cubicBezTo>
                    <a:pt x="1" y="7561"/>
                    <a:pt x="5671" y="5025"/>
                    <a:pt x="6072" y="222"/>
                  </a:cubicBezTo>
                  <a:cubicBezTo>
                    <a:pt x="6098" y="91"/>
                    <a:pt x="5980" y="1"/>
                    <a:pt x="5863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4"/>
            <p:cNvSpPr/>
            <p:nvPr/>
          </p:nvSpPr>
          <p:spPr>
            <a:xfrm>
              <a:off x="1066285" y="3170906"/>
              <a:ext cx="95635" cy="116361"/>
            </a:xfrm>
            <a:custGeom>
              <a:avLst/>
              <a:gdLst/>
              <a:ahLst/>
              <a:cxnLst/>
              <a:rect l="l" t="t" r="r" b="b"/>
              <a:pathLst>
                <a:path w="4771" h="5805" extrusionOk="0">
                  <a:moveTo>
                    <a:pt x="4771" y="1"/>
                  </a:moveTo>
                  <a:lnTo>
                    <a:pt x="4771" y="1"/>
                  </a:lnTo>
                  <a:cubicBezTo>
                    <a:pt x="4504" y="268"/>
                    <a:pt x="4237" y="534"/>
                    <a:pt x="4037" y="835"/>
                  </a:cubicBezTo>
                  <a:lnTo>
                    <a:pt x="2369" y="2903"/>
                  </a:lnTo>
                  <a:lnTo>
                    <a:pt x="668" y="4938"/>
                  </a:lnTo>
                  <a:cubicBezTo>
                    <a:pt x="401" y="5204"/>
                    <a:pt x="201" y="5505"/>
                    <a:pt x="0" y="5805"/>
                  </a:cubicBezTo>
                  <a:cubicBezTo>
                    <a:pt x="267" y="5571"/>
                    <a:pt x="568" y="5338"/>
                    <a:pt x="801" y="5038"/>
                  </a:cubicBezTo>
                  <a:cubicBezTo>
                    <a:pt x="1268" y="4537"/>
                    <a:pt x="1868" y="3837"/>
                    <a:pt x="2536" y="3036"/>
                  </a:cubicBezTo>
                  <a:cubicBezTo>
                    <a:pt x="3203" y="2236"/>
                    <a:pt x="3803" y="1502"/>
                    <a:pt x="4170" y="935"/>
                  </a:cubicBezTo>
                  <a:cubicBezTo>
                    <a:pt x="4404" y="668"/>
                    <a:pt x="4604" y="334"/>
                    <a:pt x="4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1127803" y="3383183"/>
              <a:ext cx="80922" cy="188944"/>
            </a:xfrm>
            <a:custGeom>
              <a:avLst/>
              <a:gdLst/>
              <a:ahLst/>
              <a:cxnLst/>
              <a:rect l="l" t="t" r="r" b="b"/>
              <a:pathLst>
                <a:path w="4037" h="9426" extrusionOk="0">
                  <a:moveTo>
                    <a:pt x="2005" y="0"/>
                  </a:moveTo>
                  <a:cubicBezTo>
                    <a:pt x="1942" y="0"/>
                    <a:pt x="1879" y="27"/>
                    <a:pt x="1835" y="85"/>
                  </a:cubicBezTo>
                  <a:cubicBezTo>
                    <a:pt x="1301" y="919"/>
                    <a:pt x="0" y="3621"/>
                    <a:pt x="134" y="9425"/>
                  </a:cubicBezTo>
                  <a:cubicBezTo>
                    <a:pt x="134" y="9425"/>
                    <a:pt x="4037" y="4588"/>
                    <a:pt x="2202" y="118"/>
                  </a:cubicBezTo>
                  <a:cubicBezTo>
                    <a:pt x="2164" y="43"/>
                    <a:pt x="2085" y="0"/>
                    <a:pt x="200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1131151" y="3424997"/>
              <a:ext cx="32774" cy="146449"/>
            </a:xfrm>
            <a:custGeom>
              <a:avLst/>
              <a:gdLst/>
              <a:ahLst/>
              <a:cxnLst/>
              <a:rect l="l" t="t" r="r" b="b"/>
              <a:pathLst>
                <a:path w="1635" h="7306" extrusionOk="0">
                  <a:moveTo>
                    <a:pt x="1635" y="0"/>
                  </a:moveTo>
                  <a:lnTo>
                    <a:pt x="1635" y="0"/>
                  </a:lnTo>
                  <a:cubicBezTo>
                    <a:pt x="1501" y="334"/>
                    <a:pt x="1401" y="701"/>
                    <a:pt x="1368" y="1068"/>
                  </a:cubicBezTo>
                  <a:cubicBezTo>
                    <a:pt x="1201" y="1802"/>
                    <a:pt x="1001" y="2669"/>
                    <a:pt x="801" y="3636"/>
                  </a:cubicBezTo>
                  <a:lnTo>
                    <a:pt x="234" y="6238"/>
                  </a:lnTo>
                  <a:cubicBezTo>
                    <a:pt x="134" y="6605"/>
                    <a:pt x="67" y="6939"/>
                    <a:pt x="0" y="7306"/>
                  </a:cubicBezTo>
                  <a:cubicBezTo>
                    <a:pt x="167" y="7005"/>
                    <a:pt x="300" y="6639"/>
                    <a:pt x="400" y="6272"/>
                  </a:cubicBezTo>
                  <a:cubicBezTo>
                    <a:pt x="567" y="5638"/>
                    <a:pt x="801" y="4704"/>
                    <a:pt x="1034" y="3703"/>
                  </a:cubicBezTo>
                  <a:cubicBezTo>
                    <a:pt x="1234" y="2702"/>
                    <a:pt x="1401" y="1768"/>
                    <a:pt x="1535" y="1101"/>
                  </a:cubicBezTo>
                  <a:cubicBezTo>
                    <a:pt x="1601" y="734"/>
                    <a:pt x="1635" y="367"/>
                    <a:pt x="16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1052915" y="3753554"/>
              <a:ext cx="119027" cy="153545"/>
            </a:xfrm>
            <a:custGeom>
              <a:avLst/>
              <a:gdLst/>
              <a:ahLst/>
              <a:cxnLst/>
              <a:rect l="l" t="t" r="r" b="b"/>
              <a:pathLst>
                <a:path w="5938" h="7660" extrusionOk="0">
                  <a:moveTo>
                    <a:pt x="5726" y="0"/>
                  </a:moveTo>
                  <a:cubicBezTo>
                    <a:pt x="5696" y="0"/>
                    <a:pt x="5666" y="7"/>
                    <a:pt x="5638" y="21"/>
                  </a:cubicBezTo>
                  <a:cubicBezTo>
                    <a:pt x="4804" y="555"/>
                    <a:pt x="2435" y="2423"/>
                    <a:pt x="0" y="7660"/>
                  </a:cubicBezTo>
                  <a:cubicBezTo>
                    <a:pt x="0" y="7660"/>
                    <a:pt x="5604" y="5025"/>
                    <a:pt x="5938" y="221"/>
                  </a:cubicBezTo>
                  <a:cubicBezTo>
                    <a:pt x="5938" y="90"/>
                    <a:pt x="5835" y="0"/>
                    <a:pt x="57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1052915" y="3790076"/>
              <a:ext cx="94973" cy="118366"/>
            </a:xfrm>
            <a:custGeom>
              <a:avLst/>
              <a:gdLst/>
              <a:ahLst/>
              <a:cxnLst/>
              <a:rect l="l" t="t" r="r" b="b"/>
              <a:pathLst>
                <a:path w="4738" h="5905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4470" y="267"/>
                    <a:pt x="4237" y="534"/>
                    <a:pt x="4003" y="834"/>
                  </a:cubicBezTo>
                  <a:lnTo>
                    <a:pt x="2335" y="2936"/>
                  </a:lnTo>
                  <a:lnTo>
                    <a:pt x="667" y="5004"/>
                  </a:lnTo>
                  <a:cubicBezTo>
                    <a:pt x="434" y="5271"/>
                    <a:pt x="200" y="5571"/>
                    <a:pt x="0" y="5905"/>
                  </a:cubicBezTo>
                  <a:cubicBezTo>
                    <a:pt x="301" y="5671"/>
                    <a:pt x="567" y="5404"/>
                    <a:pt x="801" y="5104"/>
                  </a:cubicBezTo>
                  <a:cubicBezTo>
                    <a:pt x="1268" y="4604"/>
                    <a:pt x="1868" y="3903"/>
                    <a:pt x="2502" y="3069"/>
                  </a:cubicBezTo>
                  <a:cubicBezTo>
                    <a:pt x="3169" y="2269"/>
                    <a:pt x="3703" y="1502"/>
                    <a:pt x="4103" y="968"/>
                  </a:cubicBezTo>
                  <a:cubicBezTo>
                    <a:pt x="4337" y="668"/>
                    <a:pt x="4570" y="334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3" name="Google Shape;2173;p64"/>
          <p:cNvGrpSpPr/>
          <p:nvPr/>
        </p:nvGrpSpPr>
        <p:grpSpPr>
          <a:xfrm flipH="1">
            <a:off x="634230" y="4224885"/>
            <a:ext cx="551967" cy="915573"/>
            <a:chOff x="731955" y="3388996"/>
            <a:chExt cx="355077" cy="588982"/>
          </a:xfrm>
        </p:grpSpPr>
        <p:sp>
          <p:nvSpPr>
            <p:cNvPr id="2174" name="Google Shape;2174;p64"/>
            <p:cNvSpPr/>
            <p:nvPr/>
          </p:nvSpPr>
          <p:spPr>
            <a:xfrm>
              <a:off x="828251" y="3419645"/>
              <a:ext cx="215323" cy="555667"/>
            </a:xfrm>
            <a:custGeom>
              <a:avLst/>
              <a:gdLst/>
              <a:ahLst/>
              <a:cxnLst/>
              <a:rect l="l" t="t" r="r" b="b"/>
              <a:pathLst>
                <a:path w="10742" h="27721" extrusionOk="0">
                  <a:moveTo>
                    <a:pt x="0" y="1"/>
                  </a:moveTo>
                  <a:lnTo>
                    <a:pt x="0" y="434"/>
                  </a:lnTo>
                  <a:cubicBezTo>
                    <a:pt x="0" y="801"/>
                    <a:pt x="34" y="1302"/>
                    <a:pt x="67" y="1935"/>
                  </a:cubicBezTo>
                  <a:cubicBezTo>
                    <a:pt x="134" y="3236"/>
                    <a:pt x="234" y="5104"/>
                    <a:pt x="334" y="7306"/>
                  </a:cubicBezTo>
                  <a:cubicBezTo>
                    <a:pt x="768" y="9574"/>
                    <a:pt x="1902" y="12076"/>
                    <a:pt x="3436" y="14478"/>
                  </a:cubicBezTo>
                  <a:cubicBezTo>
                    <a:pt x="4570" y="16279"/>
                    <a:pt x="5738" y="17880"/>
                    <a:pt x="6772" y="19381"/>
                  </a:cubicBezTo>
                  <a:cubicBezTo>
                    <a:pt x="7706" y="20715"/>
                    <a:pt x="8540" y="22083"/>
                    <a:pt x="9274" y="23517"/>
                  </a:cubicBezTo>
                  <a:cubicBezTo>
                    <a:pt x="9741" y="24485"/>
                    <a:pt x="10141" y="25519"/>
                    <a:pt x="10441" y="26553"/>
                  </a:cubicBezTo>
                  <a:cubicBezTo>
                    <a:pt x="10541" y="26920"/>
                    <a:pt x="10608" y="27220"/>
                    <a:pt x="10641" y="27420"/>
                  </a:cubicBezTo>
                  <a:cubicBezTo>
                    <a:pt x="10675" y="27520"/>
                    <a:pt x="10708" y="27620"/>
                    <a:pt x="10741" y="27720"/>
                  </a:cubicBezTo>
                  <a:cubicBezTo>
                    <a:pt x="10741" y="27620"/>
                    <a:pt x="10708" y="27520"/>
                    <a:pt x="10708" y="27420"/>
                  </a:cubicBezTo>
                  <a:cubicBezTo>
                    <a:pt x="10675" y="27220"/>
                    <a:pt x="10608" y="26920"/>
                    <a:pt x="10541" y="26553"/>
                  </a:cubicBezTo>
                  <a:cubicBezTo>
                    <a:pt x="10274" y="25486"/>
                    <a:pt x="9907" y="24451"/>
                    <a:pt x="9407" y="23451"/>
                  </a:cubicBezTo>
                  <a:cubicBezTo>
                    <a:pt x="8707" y="22016"/>
                    <a:pt x="7873" y="20615"/>
                    <a:pt x="6939" y="19281"/>
                  </a:cubicBezTo>
                  <a:cubicBezTo>
                    <a:pt x="5938" y="17747"/>
                    <a:pt x="4770" y="16145"/>
                    <a:pt x="3603" y="14378"/>
                  </a:cubicBezTo>
                  <a:cubicBezTo>
                    <a:pt x="2068" y="11942"/>
                    <a:pt x="934" y="9507"/>
                    <a:pt x="534" y="7272"/>
                  </a:cubicBezTo>
                  <a:cubicBezTo>
                    <a:pt x="367" y="5071"/>
                    <a:pt x="234" y="3203"/>
                    <a:pt x="134" y="1902"/>
                  </a:cubicBezTo>
                  <a:cubicBezTo>
                    <a:pt x="100" y="1268"/>
                    <a:pt x="67" y="768"/>
                    <a:pt x="34" y="401"/>
                  </a:cubicBezTo>
                  <a:cubicBezTo>
                    <a:pt x="34" y="234"/>
                    <a:pt x="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892435" y="3550037"/>
              <a:ext cx="12067" cy="150458"/>
            </a:xfrm>
            <a:custGeom>
              <a:avLst/>
              <a:gdLst/>
              <a:ahLst/>
              <a:cxnLst/>
              <a:rect l="l" t="t" r="r" b="b"/>
              <a:pathLst>
                <a:path w="602" h="750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468" y="367"/>
                    <a:pt x="401" y="734"/>
                    <a:pt x="368" y="1101"/>
                  </a:cubicBezTo>
                  <a:cubicBezTo>
                    <a:pt x="301" y="1768"/>
                    <a:pt x="201" y="2702"/>
                    <a:pt x="134" y="3736"/>
                  </a:cubicBezTo>
                  <a:cubicBezTo>
                    <a:pt x="67" y="4770"/>
                    <a:pt x="34" y="5704"/>
                    <a:pt x="34" y="6405"/>
                  </a:cubicBezTo>
                  <a:cubicBezTo>
                    <a:pt x="1" y="6772"/>
                    <a:pt x="34" y="7139"/>
                    <a:pt x="101" y="7506"/>
                  </a:cubicBezTo>
                  <a:cubicBezTo>
                    <a:pt x="167" y="7139"/>
                    <a:pt x="201" y="6772"/>
                    <a:pt x="201" y="6405"/>
                  </a:cubicBezTo>
                  <a:cubicBezTo>
                    <a:pt x="234" y="5638"/>
                    <a:pt x="301" y="4737"/>
                    <a:pt x="368" y="3736"/>
                  </a:cubicBezTo>
                  <a:cubicBezTo>
                    <a:pt x="434" y="2769"/>
                    <a:pt x="501" y="1868"/>
                    <a:pt x="534" y="1101"/>
                  </a:cubicBezTo>
                  <a:cubicBezTo>
                    <a:pt x="601" y="734"/>
                    <a:pt x="601" y="367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847634" y="3508264"/>
              <a:ext cx="82265" cy="192232"/>
            </a:xfrm>
            <a:custGeom>
              <a:avLst/>
              <a:gdLst/>
              <a:ahLst/>
              <a:cxnLst/>
              <a:rect l="l" t="t" r="r" b="b"/>
              <a:pathLst>
                <a:path w="4104" h="9590" extrusionOk="0">
                  <a:moveTo>
                    <a:pt x="3161" y="0"/>
                  </a:moveTo>
                  <a:cubicBezTo>
                    <a:pt x="3104" y="0"/>
                    <a:pt x="3045" y="27"/>
                    <a:pt x="3003" y="83"/>
                  </a:cubicBezTo>
                  <a:cubicBezTo>
                    <a:pt x="1" y="3852"/>
                    <a:pt x="2369" y="9590"/>
                    <a:pt x="2369" y="9590"/>
                  </a:cubicBezTo>
                  <a:cubicBezTo>
                    <a:pt x="4104" y="4086"/>
                    <a:pt x="3603" y="1117"/>
                    <a:pt x="3336" y="150"/>
                  </a:cubicBezTo>
                  <a:cubicBezTo>
                    <a:pt x="3317" y="52"/>
                    <a:pt x="3241" y="0"/>
                    <a:pt x="3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1041550" y="3828863"/>
              <a:ext cx="22751" cy="148453"/>
            </a:xfrm>
            <a:custGeom>
              <a:avLst/>
              <a:gdLst/>
              <a:ahLst/>
              <a:cxnLst/>
              <a:rect l="l" t="t" r="r" b="b"/>
              <a:pathLst>
                <a:path w="1135" h="7406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1001" y="334"/>
                    <a:pt x="901" y="701"/>
                    <a:pt x="868" y="1068"/>
                  </a:cubicBezTo>
                  <a:cubicBezTo>
                    <a:pt x="701" y="1735"/>
                    <a:pt x="534" y="2669"/>
                    <a:pt x="401" y="3670"/>
                  </a:cubicBezTo>
                  <a:cubicBezTo>
                    <a:pt x="234" y="4704"/>
                    <a:pt x="134" y="5638"/>
                    <a:pt x="67" y="6305"/>
                  </a:cubicBezTo>
                  <a:cubicBezTo>
                    <a:pt x="0" y="6672"/>
                    <a:pt x="0" y="7072"/>
                    <a:pt x="67" y="7406"/>
                  </a:cubicBezTo>
                  <a:cubicBezTo>
                    <a:pt x="167" y="7072"/>
                    <a:pt x="234" y="6705"/>
                    <a:pt x="234" y="6338"/>
                  </a:cubicBezTo>
                  <a:lnTo>
                    <a:pt x="634" y="3703"/>
                  </a:lnTo>
                  <a:cubicBezTo>
                    <a:pt x="801" y="2735"/>
                    <a:pt x="934" y="1835"/>
                    <a:pt x="1068" y="1101"/>
                  </a:cubicBezTo>
                  <a:cubicBezTo>
                    <a:pt x="1134" y="734"/>
                    <a:pt x="1134" y="367"/>
                    <a:pt x="1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1004767" y="3787751"/>
              <a:ext cx="82265" cy="190227"/>
            </a:xfrm>
            <a:custGeom>
              <a:avLst/>
              <a:gdLst/>
              <a:ahLst/>
              <a:cxnLst/>
              <a:rect l="l" t="t" r="r" b="b"/>
              <a:pathLst>
                <a:path w="4104" h="9490" extrusionOk="0">
                  <a:moveTo>
                    <a:pt x="3474" y="1"/>
                  </a:moveTo>
                  <a:cubicBezTo>
                    <a:pt x="3410" y="1"/>
                    <a:pt x="3345" y="27"/>
                    <a:pt x="3303" y="83"/>
                  </a:cubicBezTo>
                  <a:cubicBezTo>
                    <a:pt x="1" y="3586"/>
                    <a:pt x="1935" y="9490"/>
                    <a:pt x="1935" y="9490"/>
                  </a:cubicBezTo>
                  <a:cubicBezTo>
                    <a:pt x="4104" y="4119"/>
                    <a:pt x="3837" y="1151"/>
                    <a:pt x="3670" y="150"/>
                  </a:cubicBezTo>
                  <a:cubicBezTo>
                    <a:pt x="3650" y="53"/>
                    <a:pt x="3563" y="1"/>
                    <a:pt x="3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731955" y="3388996"/>
              <a:ext cx="102330" cy="171084"/>
            </a:xfrm>
            <a:custGeom>
              <a:avLst/>
              <a:gdLst/>
              <a:ahLst/>
              <a:cxnLst/>
              <a:rect l="l" t="t" r="r" b="b"/>
              <a:pathLst>
                <a:path w="5105" h="8535" extrusionOk="0">
                  <a:moveTo>
                    <a:pt x="727" y="0"/>
                  </a:moveTo>
                  <a:cubicBezTo>
                    <a:pt x="626" y="0"/>
                    <a:pt x="535" y="82"/>
                    <a:pt x="535" y="195"/>
                  </a:cubicBezTo>
                  <a:cubicBezTo>
                    <a:pt x="1" y="4965"/>
                    <a:pt x="5105" y="8535"/>
                    <a:pt x="5105" y="8535"/>
                  </a:cubicBezTo>
                  <a:cubicBezTo>
                    <a:pt x="3603" y="2931"/>
                    <a:pt x="1602" y="696"/>
                    <a:pt x="868" y="62"/>
                  </a:cubicBezTo>
                  <a:cubicBezTo>
                    <a:pt x="825" y="1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760719" y="3428344"/>
              <a:ext cx="72222" cy="131736"/>
            </a:xfrm>
            <a:custGeom>
              <a:avLst/>
              <a:gdLst/>
              <a:ahLst/>
              <a:cxnLst/>
              <a:rect l="l" t="t" r="r" b="b"/>
              <a:pathLst>
                <a:path w="3603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334"/>
                    <a:pt x="234" y="701"/>
                    <a:pt x="434" y="1001"/>
                  </a:cubicBezTo>
                  <a:cubicBezTo>
                    <a:pt x="734" y="1635"/>
                    <a:pt x="1134" y="2469"/>
                    <a:pt x="1635" y="3369"/>
                  </a:cubicBezTo>
                  <a:cubicBezTo>
                    <a:pt x="2135" y="4303"/>
                    <a:pt x="2602" y="5104"/>
                    <a:pt x="2969" y="5671"/>
                  </a:cubicBezTo>
                  <a:cubicBezTo>
                    <a:pt x="3136" y="6005"/>
                    <a:pt x="3369" y="6305"/>
                    <a:pt x="3603" y="6572"/>
                  </a:cubicBezTo>
                  <a:cubicBezTo>
                    <a:pt x="3469" y="6238"/>
                    <a:pt x="3303" y="5904"/>
                    <a:pt x="3102" y="5604"/>
                  </a:cubicBezTo>
                  <a:cubicBezTo>
                    <a:pt x="2736" y="4937"/>
                    <a:pt x="2302" y="4137"/>
                    <a:pt x="1868" y="3269"/>
                  </a:cubicBezTo>
                  <a:lnTo>
                    <a:pt x="601" y="934"/>
                  </a:lnTo>
                  <a:cubicBezTo>
                    <a:pt x="434" y="601"/>
                    <a:pt x="234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845169" y="3744975"/>
              <a:ext cx="157614" cy="115319"/>
            </a:xfrm>
            <a:custGeom>
              <a:avLst/>
              <a:gdLst/>
              <a:ahLst/>
              <a:cxnLst/>
              <a:rect l="l" t="t" r="r" b="b"/>
              <a:pathLst>
                <a:path w="7863" h="5753" extrusionOk="0">
                  <a:moveTo>
                    <a:pt x="227" y="0"/>
                  </a:moveTo>
                  <a:cubicBezTo>
                    <a:pt x="111" y="0"/>
                    <a:pt x="1" y="141"/>
                    <a:pt x="57" y="282"/>
                  </a:cubicBezTo>
                  <a:cubicBezTo>
                    <a:pt x="1691" y="4786"/>
                    <a:pt x="7863" y="5753"/>
                    <a:pt x="7863" y="5753"/>
                  </a:cubicBezTo>
                  <a:cubicBezTo>
                    <a:pt x="4026" y="1383"/>
                    <a:pt x="1258" y="282"/>
                    <a:pt x="290" y="16"/>
                  </a:cubicBezTo>
                  <a:cubicBezTo>
                    <a:pt x="270" y="5"/>
                    <a:pt x="248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878403" y="3774702"/>
              <a:ext cx="123036" cy="86274"/>
            </a:xfrm>
            <a:custGeom>
              <a:avLst/>
              <a:gdLst/>
              <a:ahLst/>
              <a:cxnLst/>
              <a:rect l="l" t="t" r="r" b="b"/>
              <a:pathLst>
                <a:path w="6138" h="4304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267"/>
                    <a:pt x="534" y="501"/>
                    <a:pt x="834" y="734"/>
                  </a:cubicBezTo>
                  <a:cubicBezTo>
                    <a:pt x="1368" y="1134"/>
                    <a:pt x="2102" y="1701"/>
                    <a:pt x="2969" y="2302"/>
                  </a:cubicBezTo>
                  <a:cubicBezTo>
                    <a:pt x="3803" y="2936"/>
                    <a:pt x="4570" y="3436"/>
                    <a:pt x="5170" y="3803"/>
                  </a:cubicBezTo>
                  <a:cubicBezTo>
                    <a:pt x="5471" y="4003"/>
                    <a:pt x="5804" y="4170"/>
                    <a:pt x="6138" y="4303"/>
                  </a:cubicBezTo>
                  <a:cubicBezTo>
                    <a:pt x="5871" y="4070"/>
                    <a:pt x="5571" y="3836"/>
                    <a:pt x="5237" y="3670"/>
                  </a:cubicBezTo>
                  <a:cubicBezTo>
                    <a:pt x="4637" y="3203"/>
                    <a:pt x="3903" y="2702"/>
                    <a:pt x="3102" y="2135"/>
                  </a:cubicBezTo>
                  <a:lnTo>
                    <a:pt x="934" y="601"/>
                  </a:lnTo>
                  <a:cubicBezTo>
                    <a:pt x="634" y="367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ato Slideshow by Slidesgo">
  <a:themeElements>
    <a:clrScheme name="Simple Light">
      <a:dk1>
        <a:srgbClr val="263238"/>
      </a:dk1>
      <a:lt1>
        <a:srgbClr val="FFFFFF"/>
      </a:lt1>
      <a:dk2>
        <a:srgbClr val="263238"/>
      </a:dk2>
      <a:lt2>
        <a:srgbClr val="EEEEEE"/>
      </a:lt2>
      <a:accent1>
        <a:srgbClr val="F5F5F5"/>
      </a:accent1>
      <a:accent2>
        <a:srgbClr val="407BFF"/>
      </a:accent2>
      <a:accent3>
        <a:srgbClr val="305DBF"/>
      </a:accent3>
      <a:accent4>
        <a:srgbClr val="455A64"/>
      </a:accent4>
      <a:accent5>
        <a:srgbClr val="E0E0E0"/>
      </a:accent5>
      <a:accent6>
        <a:srgbClr val="203E80"/>
      </a:accent6>
      <a:hlink>
        <a:srgbClr val="263238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662</Words>
  <Application>Microsoft Office PowerPoint</Application>
  <PresentationFormat>On-screen Show (16:9)</PresentationFormat>
  <Paragraphs>164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Bell MT</vt:lpstr>
      <vt:lpstr>Century</vt:lpstr>
      <vt:lpstr>Fredoka One</vt:lpstr>
      <vt:lpstr>Georgia</vt:lpstr>
      <vt:lpstr>Palatino Linotype</vt:lpstr>
      <vt:lpstr>Quicksand</vt:lpstr>
      <vt:lpstr>Quicksand Medium</vt:lpstr>
      <vt:lpstr>Raleway</vt:lpstr>
      <vt:lpstr>Wingdings</vt:lpstr>
      <vt:lpstr>Retato Slideshow by Slidesgo</vt:lpstr>
      <vt:lpstr>AquaSoft  Water Park Management Software</vt:lpstr>
      <vt:lpstr>AGENDA</vt:lpstr>
      <vt:lpstr>COMPANY INTRODUCTION</vt:lpstr>
      <vt:lpstr>OUR COMPANY</vt:lpstr>
      <vt:lpstr>About AquaSoft</vt:lpstr>
      <vt:lpstr>Aqua Soft  Waterpark Management Software</vt:lpstr>
      <vt:lpstr>FEATURES</vt:lpstr>
      <vt:lpstr>FEATURES</vt:lpstr>
      <vt:lpstr>AquaSoft Views</vt:lpstr>
      <vt:lpstr>Login Page</vt:lpstr>
      <vt:lpstr>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Pearlinfo Softwares</vt:lpstr>
      <vt:lpstr>PowerPoint Presentation</vt:lpstr>
      <vt:lpstr>PEARLINFO PRODUCTS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Retato Slideshow</dc:title>
  <dc:creator>Admin</dc:creator>
  <cp:lastModifiedBy>Admin</cp:lastModifiedBy>
  <cp:revision>170</cp:revision>
  <dcterms:created xsi:type="dcterms:W3CDTF">2022-03-21T22:34:53Z</dcterms:created>
  <dcterms:modified xsi:type="dcterms:W3CDTF">2023-05-31T13:25:48Z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88FC7DDD0EFC49178BA3210B8EF0074C</vt:lpwstr>
  </property>
  <property fmtid="{D5CDD505-2E9C-101B-9397-08002B2CF9AE}" pid="3" name="KSOProductBuildVer">
    <vt:lpwstr>1033-11.2.0.11029</vt:lpwstr>
  </property>
</Properties>
</file>